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53" r:id="rId4"/>
    <p:sldMasterId id="2147483659" r:id="rId5"/>
    <p:sldMasterId id="2147483661" r:id="rId6"/>
  </p:sldMasterIdLst>
  <p:notesMasterIdLst>
    <p:notesMasterId r:id="rId10"/>
  </p:notesMasterIdLst>
  <p:handoutMasterIdLst>
    <p:handoutMasterId r:id="rId29"/>
  </p:handoutMasterIdLst>
  <p:sldIdLst>
    <p:sldId id="3202" r:id="rId7"/>
    <p:sldId id="3233" r:id="rId8"/>
    <p:sldId id="3225" r:id="rId9"/>
    <p:sldId id="3226" r:id="rId11"/>
    <p:sldId id="3231" r:id="rId12"/>
    <p:sldId id="3192" r:id="rId13"/>
    <p:sldId id="3280" r:id="rId14"/>
    <p:sldId id="3336" r:id="rId15"/>
    <p:sldId id="3349" r:id="rId16"/>
    <p:sldId id="3321" r:id="rId17"/>
    <p:sldId id="3279" r:id="rId18"/>
    <p:sldId id="3281" r:id="rId19"/>
    <p:sldId id="3282" r:id="rId20"/>
    <p:sldId id="3337" r:id="rId21"/>
    <p:sldId id="3307" r:id="rId22"/>
    <p:sldId id="3255" r:id="rId23"/>
    <p:sldId id="3338" r:id="rId24"/>
    <p:sldId id="3308" r:id="rId25"/>
    <p:sldId id="3311" r:id="rId26"/>
    <p:sldId id="3340" r:id="rId27"/>
    <p:sldId id="3203"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C684DC81-D2C3-44A6-8941-05B53D2E0557}">
          <p14:sldIdLst>
            <p14:sldId id="3202"/>
            <p14:sldId id="3233"/>
          </p14:sldIdLst>
        </p14:section>
        <p14:section name="目录" id="{4B3991B8-79CA-4EB6-9CA3-FC301B75ECCE}">
          <p14:sldIdLst>
            <p14:sldId id="3225"/>
            <p14:sldId id="3226"/>
            <p14:sldId id="3231"/>
            <p14:sldId id="3192"/>
          </p14:sldIdLst>
        </p14:section>
        <p14:section name="内容" id="{18816BB6-9D16-4BDC-8D4C-61DCA91C8176}">
          <p14:sldIdLst>
            <p14:sldId id="3280"/>
            <p14:sldId id="3336"/>
            <p14:sldId id="3349"/>
            <p14:sldId id="3321"/>
            <p14:sldId id="3279"/>
            <p14:sldId id="3281"/>
            <p14:sldId id="3282"/>
            <p14:sldId id="3337"/>
            <p14:sldId id="3307"/>
            <p14:sldId id="3255"/>
            <p14:sldId id="3338"/>
            <p14:sldId id="3308"/>
            <p14:sldId id="3311"/>
            <p14:sldId id="3340"/>
          </p14:sldIdLst>
        </p14:section>
        <p14:section name="封底" id="{843E591D-6EE2-4691-951C-C0C689F22170}">
          <p14:sldIdLst>
            <p14:sldId id="3203"/>
          </p14:sldIdLst>
        </p14:section>
      </p14:sectionLst>
    </p:ext>
    <p:ext uri="{EFAFB233-063F-42B5-8137-9DF3F51BA10A}">
      <p15:sldGuideLst xmlns:p15="http://schemas.microsoft.com/office/powerpoint/2012/main">
        <p15:guide id="4" pos="923" userDrawn="1">
          <p15:clr>
            <a:srgbClr val="A4A3A4"/>
          </p15:clr>
        </p15:guide>
        <p15:guide id="6" orient="horz" pos="3838" userDrawn="1">
          <p15:clr>
            <a:srgbClr val="A4A3A4"/>
          </p15:clr>
        </p15:guide>
        <p15:guide id="7" orient="horz" pos="4247" userDrawn="1">
          <p15:clr>
            <a:srgbClr val="A4A3A4"/>
          </p15:clr>
        </p15:guide>
        <p15:guide id="8" pos="2256" userDrawn="1">
          <p15:clr>
            <a:srgbClr val="A4A3A4"/>
          </p15:clr>
        </p15:guide>
        <p15:guide id="9" pos="4112" userDrawn="1">
          <p15:clr>
            <a:srgbClr val="A4A3A4"/>
          </p15:clr>
        </p15:guide>
        <p15:guide id="10" pos="5967" userDrawn="1">
          <p15:clr>
            <a:srgbClr val="A4A3A4"/>
          </p15:clr>
        </p15:guide>
        <p15:guide id="11" pos="6425" userDrawn="1">
          <p15:clr>
            <a:srgbClr val="A4A3A4"/>
          </p15:clr>
        </p15:guide>
        <p15:guide id="12" pos="2343" userDrawn="1">
          <p15:clr>
            <a:srgbClr val="A4A3A4"/>
          </p15:clr>
        </p15:guide>
        <p15:guide id="13" orient="horz" pos="33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AC"/>
    <a:srgbClr val="4473B3"/>
    <a:srgbClr val="1F4D78"/>
    <a:srgbClr val="9AB3D6"/>
    <a:srgbClr val="F4EEE8"/>
    <a:srgbClr val="1A53A2"/>
    <a:srgbClr val="339FDB"/>
    <a:srgbClr val="1A93D6"/>
    <a:srgbClr val="0087D2"/>
    <a:srgbClr val="0040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8" autoAdjust="0"/>
    <p:restoredTop sz="94173" autoAdjust="0"/>
  </p:normalViewPr>
  <p:slideViewPr>
    <p:cSldViewPr snapToGrid="0" showGuides="1">
      <p:cViewPr varScale="1">
        <p:scale>
          <a:sx n="71" d="100"/>
          <a:sy n="71" d="100"/>
        </p:scale>
        <p:origin x="57" y="363"/>
      </p:cViewPr>
      <p:guideLst>
        <p:guide pos="923"/>
        <p:guide orient="horz" pos="3838"/>
        <p:guide orient="horz" pos="4247"/>
        <p:guide pos="2256"/>
        <p:guide pos="4112"/>
        <p:guide pos="5967"/>
        <p:guide pos="6425"/>
        <p:guide pos="2343"/>
        <p:guide orient="horz" pos="3329"/>
      </p:guideLst>
    </p:cSldViewPr>
  </p:slideViewPr>
  <p:outlineViewPr>
    <p:cViewPr>
      <p:scale>
        <a:sx n="33" d="100"/>
        <a:sy n="33" d="100"/>
      </p:scale>
      <p:origin x="0" y="-8496"/>
    </p:cViewPr>
  </p:outlineViewPr>
  <p:notesTextViewPr>
    <p:cViewPr>
      <p:scale>
        <a:sx n="1" d="1"/>
        <a:sy n="1" d="1"/>
      </p:scale>
      <p:origin x="0" y="0"/>
    </p:cViewPr>
  </p:notesTextViewPr>
  <p:sorterViewPr>
    <p:cViewPr varScale="1">
      <p:scale>
        <a:sx n="1" d="1"/>
        <a:sy n="1" d="1"/>
      </p:scale>
      <p:origin x="0" y="-5592"/>
    </p:cViewPr>
  </p:sorterViewPr>
  <p:notesViewPr>
    <p:cSldViewPr snapToGrid="0">
      <p:cViewPr varScale="1">
        <p:scale>
          <a:sx n="69" d="100"/>
          <a:sy n="69" d="100"/>
        </p:scale>
        <p:origin x="1971" y="3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gs" Target="tags/tag8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cap="none" spc="20" baseline="0">
                <a:solidFill>
                  <a:schemeClr val="tx1">
                    <a:lumMod val="50000"/>
                    <a:lumOff val="50000"/>
                  </a:schemeClr>
                </a:solidFill>
                <a:latin typeface="+mn-lt"/>
                <a:ea typeface="+mn-ea"/>
                <a:cs typeface="+mn-cs"/>
              </a:defRPr>
            </a:pPr>
            <a:r>
              <a:rPr lang="zh-CN"/>
              <a:t>图表标题</a:t>
            </a:r>
            <a:endParaRPr lang="zh-CN"/>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系列 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00"/>
        <c:overlap val="-24"/>
        <c:axId val="2085141800"/>
        <c:axId val="2085142128"/>
      </c:barChart>
      <c:catAx>
        <c:axId val="2085141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n-lt"/>
                <a:ea typeface="+mn-ea"/>
                <a:cs typeface="+mn-cs"/>
              </a:defRPr>
            </a:pPr>
          </a:p>
        </c:txPr>
        <c:crossAx val="2085142128"/>
        <c:crosses val="autoZero"/>
        <c:auto val="1"/>
        <c:lblAlgn val="ctr"/>
        <c:lblOffset val="100"/>
        <c:noMultiLvlLbl val="0"/>
      </c:catAx>
      <c:valAx>
        <c:axId val="2085142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n-lt"/>
                <a:ea typeface="+mn-ea"/>
                <a:cs typeface="+mn-cs"/>
              </a:defRPr>
            </a:pPr>
          </a:p>
        </c:txPr>
        <c:crossAx val="208514180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5"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50000"/>
        <a:lumOff val="50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5"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12A60F-63B3-4D54-AA63-B159FADA9F31}"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4E6C1-322F-4AF4-A541-6A7DCE3853A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13A3C-D0C5-45C0-BD52-194E7639670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D5545-95D4-489F-B8ED-7EAFA774B5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D11614-B1B4-4A7E-8484-D6D067AF10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1.xml"/><Relationship Id="rId4" Type="http://schemas.openxmlformats.org/officeDocument/2006/relationships/image" Target="../media/image2.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pic>
        <p:nvPicPr>
          <p:cNvPr id="4" name="图片 3" descr="D:\年底PPT\电院图片\电院群楼俯视.jpg电院群楼俯视"/>
          <p:cNvPicPr>
            <a:picLocks noChangeAspect="1"/>
          </p:cNvPicPr>
          <p:nvPr userDrawn="1"/>
        </p:nvPicPr>
        <p:blipFill rotWithShape="1">
          <a:blip r:embed="rId2"/>
          <a:srcRect b="11054"/>
          <a:stretch>
            <a:fillRect/>
          </a:stretch>
        </p:blipFill>
        <p:spPr>
          <a:xfrm>
            <a:off x="-78105" y="-414020"/>
            <a:ext cx="12755880" cy="4046855"/>
          </a:xfrm>
          <a:prstGeom prst="rect">
            <a:avLst/>
          </a:prstGeom>
        </p:spPr>
      </p:pic>
      <p:sp>
        <p:nvSpPr>
          <p:cNvPr id="7" name="矩形 6"/>
          <p:cNvSpPr/>
          <p:nvPr userDrawn="1"/>
        </p:nvSpPr>
        <p:spPr>
          <a:xfrm>
            <a:off x="0" y="3612450"/>
            <a:ext cx="2880000" cy="1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577"/>
              </a:solidFill>
            </a:endParaRPr>
          </a:p>
        </p:txBody>
      </p:sp>
      <p:sp>
        <p:nvSpPr>
          <p:cNvPr id="8" name="矩形 7"/>
          <p:cNvSpPr/>
          <p:nvPr userDrawn="1"/>
        </p:nvSpPr>
        <p:spPr>
          <a:xfrm>
            <a:off x="3600000" y="3612450"/>
            <a:ext cx="8604000" cy="1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577"/>
              </a:solidFill>
            </a:endParaRPr>
          </a:p>
        </p:txBody>
      </p:sp>
    </p:spTree>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128270" y="3809365"/>
            <a:ext cx="11936095" cy="3936365"/>
          </a:xfrm>
          <a:prstGeom prst="rect">
            <a:avLst/>
          </a:prstGeom>
        </p:spPr>
      </p:pic>
      <p:sp>
        <p:nvSpPr>
          <p:cNvPr id="3" name="灯片编号占位符 2"/>
          <p:cNvSpPr>
            <a:spLocks noGrp="1"/>
          </p:cNvSpPr>
          <p:nvPr>
            <p:ph type="sldNum" sz="quarter" idx="10"/>
          </p:nvPr>
        </p:nvSpPr>
        <p:spPr/>
        <p:txBody>
          <a:bodyPr/>
          <a:lstStyle/>
          <a:p>
            <a:fld id="{548644C6-89F0-466C-949F-E70AD72679A8}" type="slidenum">
              <a:rPr lang="zh-CN" altLang="en-US" smtClean="0"/>
            </a:fld>
            <a:endParaRPr lang="zh-CN" altLang="en-US"/>
          </a:p>
        </p:txBody>
      </p:sp>
      <p:pic>
        <p:nvPicPr>
          <p:cNvPr id="5" name="图片 4" descr="图片包含 户外, 标牌, 黑色&#10;&#10;自动生成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8585" y="0"/>
            <a:ext cx="720000" cy="720000"/>
          </a:xfrm>
          <a:prstGeom prst="rect">
            <a:avLst/>
          </a:prstGeom>
        </p:spPr>
      </p:pic>
      <p:sp>
        <p:nvSpPr>
          <p:cNvPr id="13" name="矩形 12"/>
          <p:cNvSpPr/>
          <p:nvPr userDrawn="1"/>
        </p:nvSpPr>
        <p:spPr>
          <a:xfrm>
            <a:off x="0" y="2548890"/>
            <a:ext cx="12192000" cy="1361440"/>
          </a:xfrm>
          <a:prstGeom prst="rect">
            <a:avLst/>
          </a:prstGeom>
          <a:solidFill>
            <a:srgbClr val="1F4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1" y="2377590"/>
            <a:ext cx="12191999" cy="927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14"/>
          <p:cNvSpPr/>
          <p:nvPr userDrawn="1"/>
        </p:nvSpPr>
        <p:spPr>
          <a:xfrm rot="5400000">
            <a:off x="5038090" y="68580"/>
            <a:ext cx="2115820" cy="1978660"/>
          </a:xfrm>
          <a:prstGeom prst="homePlate">
            <a:avLst>
              <a:gd name="adj" fmla="val 34883"/>
            </a:avLst>
          </a:prstGeom>
          <a:solidFill>
            <a:schemeClr val="accent3"/>
          </a:solidFill>
        </p:spPr>
        <p:txBody>
          <a:bodyPr wrap="none" anchor="ctr">
            <a:noAutofit/>
          </a:bodyPr>
          <a:lstStyle/>
          <a:p>
            <a:pPr algn="ctr" defTabSz="666750">
              <a:lnSpc>
                <a:spcPct val="90000"/>
              </a:lnSpc>
              <a:spcBef>
                <a:spcPct val="0"/>
              </a:spcBef>
              <a:spcAft>
                <a:spcPct val="35000"/>
              </a:spcAft>
            </a:pPr>
            <a:endParaRPr lang="zh-CN" altLang="en-US" sz="2800" b="1" dirty="0">
              <a:solidFill>
                <a:schemeClr val="bg1"/>
              </a:solidFill>
              <a:latin typeface="+mn-ea"/>
            </a:endParaRPr>
          </a:p>
        </p:txBody>
      </p:sp>
      <p:pic>
        <p:nvPicPr>
          <p:cNvPr id="4" name="图片 3" descr="电院logo-单球-白5-04"/>
          <p:cNvPicPr>
            <a:picLocks noChangeAspect="1"/>
          </p:cNvPicPr>
          <p:nvPr userDrawn="1"/>
        </p:nvPicPr>
        <p:blipFill>
          <a:blip r:embed="rId4"/>
          <a:stretch>
            <a:fillRect/>
          </a:stretch>
        </p:blipFill>
        <p:spPr>
          <a:xfrm>
            <a:off x="4920615" y="29210"/>
            <a:ext cx="2316480" cy="1847215"/>
          </a:xfrm>
          <a:prstGeom prst="rect">
            <a:avLst/>
          </a:prstGeom>
        </p:spPr>
      </p:pic>
      <p:sp>
        <p:nvSpPr>
          <p:cNvPr id="6" name="矩形 5"/>
          <p:cNvSpPr/>
          <p:nvPr userDrawn="1">
            <p:custDataLst>
              <p:tags r:id="rId5"/>
            </p:custDataLst>
          </p:nvPr>
        </p:nvSpPr>
        <p:spPr>
          <a:xfrm>
            <a:off x="1" y="3993030"/>
            <a:ext cx="12191999" cy="927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004098"/>
        </a:solidFill>
        <a:effectLst/>
      </p:bgPr>
    </p:bg>
    <p:spTree>
      <p:nvGrpSpPr>
        <p:cNvPr id="1" name=""/>
        <p:cNvGrpSpPr/>
        <p:nvPr/>
      </p:nvGrpSpPr>
      <p:grpSpPr>
        <a:xfrm>
          <a:off x="0" y="0"/>
          <a:ext cx="0" cy="0"/>
          <a:chOff x="0" y="0"/>
          <a:chExt cx="0" cy="0"/>
        </a:xfrm>
      </p:grpSpPr>
      <p:sp>
        <p:nvSpPr>
          <p:cNvPr id="15" name="矩形 14"/>
          <p:cNvSpPr/>
          <p:nvPr userDrawn="1"/>
        </p:nvSpPr>
        <p:spPr>
          <a:xfrm>
            <a:off x="0" y="2810176"/>
            <a:ext cx="12192000" cy="128336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C:\Users\lenvov\Nutstore\1\【logo】\5）电院logo-单球\电院logo-单球-白5-04.png电院logo-单球-白5-04"/>
          <p:cNvPicPr>
            <a:picLocks noChangeAspect="1"/>
          </p:cNvPicPr>
          <p:nvPr userDrawn="1"/>
        </p:nvPicPr>
        <p:blipFill>
          <a:blip r:embed="rId2"/>
          <a:srcRect/>
          <a:stretch>
            <a:fillRect/>
          </a:stretch>
        </p:blipFill>
        <p:spPr>
          <a:xfrm>
            <a:off x="5875020" y="411480"/>
            <a:ext cx="2365375" cy="1885315"/>
          </a:xfrm>
          <a:prstGeom prst="rect">
            <a:avLst/>
          </a:prstGeom>
        </p:spPr>
      </p:pic>
      <p:sp>
        <p:nvSpPr>
          <p:cNvPr id="7" name="矩形 6"/>
          <p:cNvSpPr/>
          <p:nvPr userDrawn="1"/>
        </p:nvSpPr>
        <p:spPr>
          <a:xfrm>
            <a:off x="0" y="4182885"/>
            <a:ext cx="12192000" cy="45719"/>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2675115"/>
            <a:ext cx="12192000" cy="45719"/>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交大logo-单球-白"/>
          <p:cNvPicPr>
            <a:picLocks noChangeAspect="1"/>
          </p:cNvPicPr>
          <p:nvPr userDrawn="1"/>
        </p:nvPicPr>
        <p:blipFill>
          <a:blip r:embed="rId3"/>
          <a:stretch>
            <a:fillRect/>
          </a:stretch>
        </p:blipFill>
        <p:spPr>
          <a:xfrm>
            <a:off x="4370705" y="588645"/>
            <a:ext cx="1485265" cy="1486535"/>
          </a:xfrm>
          <a:prstGeom prst="rect">
            <a:avLst/>
          </a:prstGeom>
        </p:spPr>
      </p:pic>
      <p:cxnSp>
        <p:nvCxnSpPr>
          <p:cNvPr id="4" name="直接连接符 3"/>
          <p:cNvCxnSpPr/>
          <p:nvPr/>
        </p:nvCxnSpPr>
        <p:spPr>
          <a:xfrm>
            <a:off x="6084570" y="695960"/>
            <a:ext cx="0" cy="12744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等腰三角形 2"/>
          <p:cNvSpPr/>
          <p:nvPr userDrawn="1"/>
        </p:nvSpPr>
        <p:spPr>
          <a:xfrm rot="10800000">
            <a:off x="8141335" y="0"/>
            <a:ext cx="2625090" cy="1936115"/>
          </a:xfrm>
          <a:prstGeom prst="triangle">
            <a:avLst/>
          </a:prstGeom>
          <a:solidFill>
            <a:srgbClr val="1F4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flipV="1">
            <a:off x="0" y="3406141"/>
            <a:ext cx="12192000" cy="45719"/>
          </a:xfrm>
          <a:prstGeom prst="rect">
            <a:avLst/>
          </a:prstGeom>
          <a:solidFill>
            <a:srgbClr val="1F4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1" name="矩形 10"/>
          <p:cNvSpPr/>
          <p:nvPr userDrawn="1"/>
        </p:nvSpPr>
        <p:spPr>
          <a:xfrm>
            <a:off x="1" y="2943225"/>
            <a:ext cx="6527800" cy="971550"/>
          </a:xfrm>
          <a:prstGeom prst="rect">
            <a:avLst/>
          </a:prstGeom>
          <a:solidFill>
            <a:schemeClr val="bg1"/>
          </a:solidFill>
          <a:ln w="28575">
            <a:noFill/>
          </a:ln>
          <a:effectLst>
            <a:outerShdw blurRad="50800" dist="38100" dir="16200000" rotWithShape="0">
              <a:prstClr val="black">
                <a:alpha val="40000"/>
              </a:prstClr>
            </a:outerShdw>
          </a:effectLst>
        </p:spPr>
        <p:txBody>
          <a:bodyPr wrap="none" lIns="0" tIns="0" rIns="0" bIns="0" rtlCol="0" anchor="ctr" anchorCtr="1">
            <a:noAutofit/>
          </a:bodyPr>
          <a:lstStyle/>
          <a:p>
            <a:pPr algn="ctr"/>
            <a:r>
              <a:rPr lang="en-US" altLang="zh-CN" sz="4000" dirty="0">
                <a:latin typeface="微软雅黑" panose="020B0503020204020204" pitchFamily="34" charset="-122"/>
                <a:ea typeface="微软雅黑" panose="020B0503020204020204" pitchFamily="34" charset="-122"/>
              </a:rPr>
              <a:t>    </a:t>
            </a:r>
            <a:endParaRPr lang="zh-CN" altLang="en-US" sz="3200" dirty="0">
              <a:solidFill>
                <a:schemeClr val="tx1"/>
              </a:solidFill>
              <a:latin typeface="微软雅黑" panose="020B0503020204020204" pitchFamily="34" charset="-122"/>
              <a:ea typeface="微软雅黑" panose="020B0503020204020204" pitchFamily="34" charset="-122"/>
            </a:endParaRPr>
          </a:p>
        </p:txBody>
      </p:sp>
      <p:sp>
        <p:nvSpPr>
          <p:cNvPr id="12" name="ïS1iḋé"/>
          <p:cNvSpPr/>
          <p:nvPr userDrawn="1"/>
        </p:nvSpPr>
        <p:spPr>
          <a:xfrm flipH="1">
            <a:off x="8141073" y="0"/>
            <a:ext cx="4755655" cy="6858000"/>
          </a:xfrm>
          <a:prstGeom prst="homePlate">
            <a:avLst>
              <a:gd name="adj" fmla="val 54216"/>
            </a:avLst>
          </a:prstGeom>
          <a:blipFill dpi="0" rotWithShape="1">
            <a:blip r:embed="rId2" cstate="print">
              <a:extLst>
                <a:ext uri="{28A0092B-C50C-407E-A947-70E740481C1C}">
                  <a14:useLocalDpi xmlns:a14="http://schemas.microsoft.com/office/drawing/2010/main" val="0"/>
                </a:ext>
              </a:extLst>
            </a:blip>
            <a:srcRect/>
            <a:tile tx="9525000" ty="0" sx="100000" sy="100000" flip="x" algn="tl"/>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Tree>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1">
    <p:spTree>
      <p:nvGrpSpPr>
        <p:cNvPr id="1" name=""/>
        <p:cNvGrpSpPr/>
        <p:nvPr/>
      </p:nvGrpSpPr>
      <p:grpSpPr>
        <a:xfrm>
          <a:off x="0" y="0"/>
          <a:ext cx="0" cy="0"/>
          <a:chOff x="0" y="0"/>
          <a:chExt cx="0" cy="0"/>
        </a:xfrm>
      </p:grpSpPr>
      <p:pic>
        <p:nvPicPr>
          <p:cNvPr id="7" name="图片 6" descr="D:\年底PPT\电院图片\电院1号楼-陈秋文 3.jpg电院1号楼-陈秋文 3"/>
          <p:cNvPicPr>
            <a:picLocks noChangeAspect="1"/>
          </p:cNvPicPr>
          <p:nvPr userDrawn="1"/>
        </p:nvPicPr>
        <p:blipFill rotWithShape="1">
          <a:blip r:embed="rId2"/>
          <a:srcRect/>
          <a:stretch>
            <a:fillRect/>
          </a:stretch>
        </p:blipFill>
        <p:spPr>
          <a:xfrm>
            <a:off x="-4185285" y="-49530"/>
            <a:ext cx="10464165" cy="6975475"/>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838" r="60362"/>
          <a:stretch>
            <a:fillRect/>
          </a:stretch>
        </p:blipFill>
        <p:spPr>
          <a:xfrm>
            <a:off x="-211044" y="60906"/>
            <a:ext cx="6506204" cy="6865039"/>
          </a:xfrm>
          <a:prstGeom prst="rect">
            <a:avLst/>
          </a:prstGeom>
        </p:spPr>
      </p:pic>
      <p:sp>
        <p:nvSpPr>
          <p:cNvPr id="9" name="Titre 11"/>
          <p:cNvSpPr txBox="1"/>
          <p:nvPr userDrawn="1"/>
        </p:nvSpPr>
        <p:spPr>
          <a:xfrm>
            <a:off x="2153500" y="4501568"/>
            <a:ext cx="2265680" cy="7386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000" b="1" dirty="0">
                <a:solidFill>
                  <a:schemeClr val="bg1"/>
                </a:solidFill>
                <a:latin typeface="微软雅黑" panose="020B0503020204020204" pitchFamily="34" charset="-122"/>
                <a:ea typeface="微软雅黑" panose="020B0503020204020204" pitchFamily="34" charset="-122"/>
              </a:rPr>
              <a:t>目  录</a:t>
            </a:r>
            <a:endParaRPr lang="fr-FR" sz="6000" dirty="0">
              <a:solidFill>
                <a:schemeClr val="bg1"/>
              </a:solidFill>
              <a:latin typeface="微软雅黑" panose="020B0503020204020204" pitchFamily="34" charset="-122"/>
              <a:ea typeface="微软雅黑" panose="020B0503020204020204" pitchFamily="34" charset="-122"/>
            </a:endParaRPr>
          </a:p>
        </p:txBody>
      </p:sp>
      <p:sp>
        <p:nvSpPr>
          <p:cNvPr id="10" name="Titre 11"/>
          <p:cNvSpPr txBox="1"/>
          <p:nvPr userDrawn="1"/>
        </p:nvSpPr>
        <p:spPr>
          <a:xfrm>
            <a:off x="2153500" y="5518334"/>
            <a:ext cx="2265680" cy="7386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chemeClr val="bg1">
                    <a:lumMod val="95000"/>
                  </a:schemeClr>
                </a:solidFill>
                <a:latin typeface="微软雅黑" panose="020B0503020204020204" pitchFamily="34" charset="-122"/>
                <a:ea typeface="微软雅黑" panose="020B0503020204020204" pitchFamily="34" charset="-122"/>
              </a:rPr>
              <a:t>Content</a:t>
            </a:r>
            <a:endParaRPr lang="fr-FR" sz="3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1" name="Rectangle 4"/>
          <p:cNvSpPr/>
          <p:nvPr userDrawn="1"/>
        </p:nvSpPr>
        <p:spPr>
          <a:xfrm rot="5400000">
            <a:off x="6949820" y="617587"/>
            <a:ext cx="1757679" cy="522514"/>
          </a:xfrm>
          <a:prstGeom prst="rect">
            <a:avLst/>
          </a:prstGeom>
          <a:solidFill>
            <a:srgbClr val="1F4D78"/>
          </a:solidFill>
          <a:ln>
            <a:noFill/>
          </a:ln>
          <a:effectLst/>
        </p:spPr>
        <p:txBody>
          <a:bodyPr rtlCol="0" anchor="ctr"/>
          <a:lstStyle/>
          <a:p>
            <a:pPr algn="ctr"/>
            <a:endParaRPr lang="fr-FR"/>
          </a:p>
        </p:txBody>
      </p:sp>
      <p:sp>
        <p:nvSpPr>
          <p:cNvPr id="12" name="Rectangle 10"/>
          <p:cNvSpPr/>
          <p:nvPr userDrawn="1"/>
        </p:nvSpPr>
        <p:spPr>
          <a:xfrm rot="5400000">
            <a:off x="7766974" y="5359354"/>
            <a:ext cx="123373" cy="522514"/>
          </a:xfrm>
          <a:prstGeom prst="rect">
            <a:avLst/>
          </a:prstGeom>
          <a:solidFill>
            <a:srgbClr val="1F4D78"/>
          </a:solidFill>
          <a:ln>
            <a:noFill/>
          </a:ln>
          <a:effectLst/>
        </p:spPr>
        <p:txBody>
          <a:bodyPr rtlCol="0" anchor="ctr"/>
          <a:lstStyle/>
          <a:p>
            <a:pPr algn="ct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目录2">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343A1B-DC52-4EB9-83FB-24D135C8BB4A}"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t="24994" b="24994"/>
          <a:stretch>
            <a:fillRect/>
          </a:stretch>
        </p:blipFill>
        <p:spPr>
          <a:xfrm>
            <a:off x="0" y="-12656"/>
            <a:ext cx="12192000" cy="4318000"/>
          </a:xfrm>
          <a:prstGeom prst="rect">
            <a:avLst/>
          </a:prstGeom>
        </p:spPr>
      </p:pic>
      <p:pic>
        <p:nvPicPr>
          <p:cNvPr id="6" name="图片 5"/>
          <p:cNvPicPr>
            <a:picLocks noChangeAspect="1"/>
          </p:cNvPicPr>
          <p:nvPr userDrawn="1"/>
        </p:nvPicPr>
        <p:blipFill rotWithShape="1">
          <a:blip r:embed="rId3">
            <a:extLst>
              <a:ext uri="{28A0092B-C50C-407E-A947-70E740481C1C}">
                <a14:useLocalDpi xmlns:a14="http://schemas.microsoft.com/office/drawing/2010/main" val="0"/>
              </a:ext>
            </a:extLst>
          </a:blip>
          <a:srcRect l="838" r="60362" b="21026"/>
          <a:stretch>
            <a:fillRect/>
          </a:stretch>
        </p:blipFill>
        <p:spPr>
          <a:xfrm>
            <a:off x="0" y="-23447"/>
            <a:ext cx="12192000" cy="4324182"/>
          </a:xfrm>
          <a:prstGeom prst="rect">
            <a:avLst/>
          </a:prstGeom>
        </p:spPr>
      </p:pic>
      <p:sp>
        <p:nvSpPr>
          <p:cNvPr id="7" name="Titre 11"/>
          <p:cNvSpPr txBox="1"/>
          <p:nvPr userDrawn="1"/>
        </p:nvSpPr>
        <p:spPr>
          <a:xfrm>
            <a:off x="1699409" y="2582043"/>
            <a:ext cx="2265680" cy="7386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000" b="1" dirty="0">
                <a:solidFill>
                  <a:schemeClr val="bg1"/>
                </a:solidFill>
                <a:latin typeface="微软雅黑" panose="020B0503020204020204" pitchFamily="34" charset="-122"/>
                <a:ea typeface="微软雅黑" panose="020B0503020204020204" pitchFamily="34" charset="-122"/>
              </a:rPr>
              <a:t>目  录</a:t>
            </a:r>
            <a:endParaRPr lang="fr-FR" sz="6000" dirty="0">
              <a:solidFill>
                <a:schemeClr val="bg1"/>
              </a:solidFill>
              <a:latin typeface="微软雅黑" panose="020B0503020204020204" pitchFamily="34" charset="-122"/>
              <a:ea typeface="微软雅黑" panose="020B0503020204020204" pitchFamily="34" charset="-122"/>
            </a:endParaRPr>
          </a:p>
        </p:txBody>
      </p:sp>
      <p:sp>
        <p:nvSpPr>
          <p:cNvPr id="8" name="Titre 11"/>
          <p:cNvSpPr txBox="1"/>
          <p:nvPr userDrawn="1"/>
        </p:nvSpPr>
        <p:spPr>
          <a:xfrm>
            <a:off x="1699409" y="3598809"/>
            <a:ext cx="2265680" cy="7386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chemeClr val="bg1">
                    <a:lumMod val="95000"/>
                  </a:schemeClr>
                </a:solidFill>
                <a:latin typeface="微软雅黑" panose="020B0503020204020204" pitchFamily="34" charset="-122"/>
                <a:ea typeface="微软雅黑" panose="020B0503020204020204" pitchFamily="34" charset="-122"/>
              </a:rPr>
              <a:t>Content</a:t>
            </a:r>
            <a:endParaRPr lang="fr-FR" sz="3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 name="Rectangle 4"/>
          <p:cNvSpPr/>
          <p:nvPr userDrawn="1"/>
        </p:nvSpPr>
        <p:spPr>
          <a:xfrm rot="5400000">
            <a:off x="1523037" y="951043"/>
            <a:ext cx="2437257" cy="522514"/>
          </a:xfrm>
          <a:prstGeom prst="rect">
            <a:avLst/>
          </a:prstGeom>
          <a:solidFill>
            <a:srgbClr val="1F4D78"/>
          </a:solidFill>
          <a:ln>
            <a:noFill/>
          </a:ln>
          <a:effectLst/>
        </p:spPr>
        <p:txBody>
          <a:bodyPr rtlCol="0" anchor="ctr"/>
          <a:lstStyle/>
          <a:p>
            <a:pPr algn="ct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7">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343A1B-DC52-4EB9-83FB-24D135C8BB4A}" type="slidenum">
              <a:rPr lang="zh-CN" altLang="en-US" smtClean="0"/>
            </a:fld>
            <a:endParaRPr lang="zh-CN" altLang="en-US"/>
          </a:p>
        </p:txBody>
      </p:sp>
      <p:cxnSp>
        <p:nvCxnSpPr>
          <p:cNvPr id="17" name="直接连接符 16"/>
          <p:cNvCxnSpPr/>
          <p:nvPr userDrawn="1"/>
        </p:nvCxnSpPr>
        <p:spPr>
          <a:xfrm>
            <a:off x="0" y="3835400"/>
            <a:ext cx="12192000" cy="0"/>
          </a:xfrm>
          <a:prstGeom prst="line">
            <a:avLst/>
          </a:prstGeom>
          <a:ln w="57150">
            <a:solidFill>
              <a:srgbClr val="1F4D78"/>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rcRect t="26712" b="26712"/>
          <a:stretch>
            <a:fillRect/>
          </a:stretch>
        </p:blipFill>
        <p:spPr>
          <a:xfrm>
            <a:off x="0" y="-18081"/>
            <a:ext cx="12192000" cy="3778644"/>
          </a:xfrm>
          <a:prstGeom prst="rect">
            <a:avLst/>
          </a:prstGeom>
        </p:spPr>
      </p:pic>
      <p:grpSp>
        <p:nvGrpSpPr>
          <p:cNvPr id="20" name="组合 19"/>
          <p:cNvGrpSpPr/>
          <p:nvPr userDrawn="1"/>
        </p:nvGrpSpPr>
        <p:grpSpPr>
          <a:xfrm>
            <a:off x="1105110" y="3428365"/>
            <a:ext cx="2101020" cy="2015089"/>
            <a:chOff x="1048224" y="3047028"/>
            <a:chExt cx="2862843" cy="2991505"/>
          </a:xfrm>
        </p:grpSpPr>
        <p:sp>
          <p:nvSpPr>
            <p:cNvPr id="21" name="矩形 20"/>
            <p:cNvSpPr/>
            <p:nvPr/>
          </p:nvSpPr>
          <p:spPr>
            <a:xfrm>
              <a:off x="1048225" y="3047028"/>
              <a:ext cx="2862842" cy="289454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rgbClr val="BD9F68"/>
                </a:solidFill>
                <a:latin typeface="微软雅黑" panose="020B0503020204020204" pitchFamily="34" charset="-122"/>
                <a:ea typeface="微软雅黑" panose="020B0503020204020204" pitchFamily="34" charset="-122"/>
              </a:endParaRPr>
            </a:p>
          </p:txBody>
        </p:sp>
        <p:sp>
          <p:nvSpPr>
            <p:cNvPr id="22" name="矩形 21"/>
            <p:cNvSpPr/>
            <p:nvPr/>
          </p:nvSpPr>
          <p:spPr>
            <a:xfrm rot="5400000">
              <a:off x="2431166" y="4558633"/>
              <a:ext cx="96958" cy="2862841"/>
            </a:xfrm>
            <a:prstGeom prst="rect">
              <a:avLst/>
            </a:prstGeom>
            <a:solidFill>
              <a:srgbClr val="1F4D78"/>
            </a:solidFill>
            <a:ln>
              <a:solidFill>
                <a:srgbClr val="1F4D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D9F68"/>
                </a:solidFill>
              </a:endParaRPr>
            </a:p>
          </p:txBody>
        </p:sp>
      </p:grpSp>
      <p:sp>
        <p:nvSpPr>
          <p:cNvPr id="23" name="Rectangle 4"/>
          <p:cNvSpPr/>
          <p:nvPr userDrawn="1"/>
        </p:nvSpPr>
        <p:spPr>
          <a:xfrm rot="5400000">
            <a:off x="9143026" y="1052071"/>
            <a:ext cx="2667000" cy="522514"/>
          </a:xfrm>
          <a:prstGeom prst="rect">
            <a:avLst/>
          </a:prstGeom>
          <a:solidFill>
            <a:srgbClr val="1F4D78"/>
          </a:solidFill>
          <a:ln>
            <a:noFill/>
          </a:ln>
          <a:effectLst/>
        </p:spPr>
        <p:txBody>
          <a:bodyPr rtlCol="0" anchor="ctr"/>
          <a:lstStyle/>
          <a:p>
            <a:pPr algn="ct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5">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343A1B-DC52-4EB9-83FB-24D135C8BB4A}" type="slidenum">
              <a:rPr lang="zh-CN" altLang="en-US" smtClean="0"/>
            </a:fld>
            <a:endParaRPr lang="zh-CN" altLang="en-US"/>
          </a:p>
        </p:txBody>
      </p:sp>
      <p:sp>
        <p:nvSpPr>
          <p:cNvPr id="6" name="Rectangle 10"/>
          <p:cNvSpPr/>
          <p:nvPr userDrawn="1"/>
        </p:nvSpPr>
        <p:spPr>
          <a:xfrm rot="5400000">
            <a:off x="906432" y="752772"/>
            <a:ext cx="123373" cy="522514"/>
          </a:xfrm>
          <a:prstGeom prst="rect">
            <a:avLst/>
          </a:prstGeom>
          <a:solidFill>
            <a:srgbClr val="1F4D78"/>
          </a:solidFill>
          <a:ln>
            <a:noFill/>
          </a:ln>
          <a:effectLst/>
        </p:spPr>
        <p:txBody>
          <a:bodyPr rtlCol="0" anchor="ctr"/>
          <a:lstStyle/>
          <a:p>
            <a:pPr algn="ctr"/>
            <a:endParaRPr lang="fr-FR"/>
          </a:p>
        </p:txBody>
      </p:sp>
      <p:sp>
        <p:nvSpPr>
          <p:cNvPr id="7" name="Rectangle 10"/>
          <p:cNvSpPr/>
          <p:nvPr userDrawn="1"/>
        </p:nvSpPr>
        <p:spPr>
          <a:xfrm rot="5400000">
            <a:off x="844746" y="-137884"/>
            <a:ext cx="246746" cy="522514"/>
          </a:xfrm>
          <a:prstGeom prst="rect">
            <a:avLst/>
          </a:prstGeom>
          <a:solidFill>
            <a:srgbClr val="1F4D78"/>
          </a:solidFill>
          <a:ln>
            <a:noFill/>
          </a:ln>
          <a:effectLst/>
        </p:spPr>
        <p:txBody>
          <a:bodyPr rtlCol="0" anchor="ctr"/>
          <a:lstStyle/>
          <a:p>
            <a:pPr algn="ctr"/>
            <a:endParaRPr lang="fr-FR"/>
          </a:p>
        </p:txBody>
      </p:sp>
      <p:sp>
        <p:nvSpPr>
          <p:cNvPr id="8" name="Rectangle 4"/>
          <p:cNvSpPr/>
          <p:nvPr userDrawn="1"/>
        </p:nvSpPr>
        <p:spPr>
          <a:xfrm rot="5400000">
            <a:off x="843469" y="6472093"/>
            <a:ext cx="249299" cy="522514"/>
          </a:xfrm>
          <a:prstGeom prst="rect">
            <a:avLst/>
          </a:prstGeom>
          <a:solidFill>
            <a:srgbClr val="1F4D78"/>
          </a:solidFill>
          <a:ln>
            <a:noFill/>
          </a:ln>
          <a:effectLst/>
        </p:spPr>
        <p:txBody>
          <a:bodyPr rtlCol="0" anchor="ctr"/>
          <a:lstStyle/>
          <a:p>
            <a:pPr algn="ctr"/>
            <a:endParaRPr lang="fr-FR" dirty="0"/>
          </a:p>
        </p:txBody>
      </p:sp>
      <p:sp>
        <p:nvSpPr>
          <p:cNvPr id="9" name="Titre 11"/>
          <p:cNvSpPr txBox="1"/>
          <p:nvPr userDrawn="1"/>
        </p:nvSpPr>
        <p:spPr>
          <a:xfrm>
            <a:off x="663407" y="6359418"/>
            <a:ext cx="618856" cy="249300"/>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lgn="ctr">
              <a:spcBef>
                <a:spcPts val="0"/>
              </a:spcBef>
            </a:pPr>
            <a:r>
              <a:rPr lang="en-GB" sz="1800" b="1" dirty="0">
                <a:solidFill>
                  <a:srgbClr val="1F4D78"/>
                </a:solidFill>
              </a:rPr>
              <a:t>SEIEE</a:t>
            </a:r>
            <a:endParaRPr lang="en-GB" sz="1800" b="1" dirty="0">
              <a:solidFill>
                <a:srgbClr val="1F4D78"/>
              </a:solidFill>
            </a:endParaRPr>
          </a:p>
        </p:txBody>
      </p:sp>
      <p:sp>
        <p:nvSpPr>
          <p:cNvPr id="14" name="文本框 13"/>
          <p:cNvSpPr txBox="1"/>
          <p:nvPr userDrawn="1"/>
        </p:nvSpPr>
        <p:spPr>
          <a:xfrm>
            <a:off x="441217" y="337934"/>
            <a:ext cx="11043920" cy="523220"/>
          </a:xfrm>
          <a:prstGeom prst="rect">
            <a:avLst/>
          </a:prstGeom>
          <a:noFill/>
        </p:spPr>
        <p:txBody>
          <a:bodyPr wrap="square" rtlCol="0">
            <a:spAutoFit/>
          </a:bodyPr>
          <a:lstStyle/>
          <a:p>
            <a:endParaRPr lang="zh-CN" altLang="en-US" sz="2800" dirty="0">
              <a:latin typeface="微软雅黑" panose="020B0503020204020204" pitchFamily="34" charset="-122"/>
              <a:ea typeface="微软雅黑" panose="020B0503020204020204" pitchFamily="34" charset="-122"/>
            </a:endParaRPr>
          </a:p>
        </p:txBody>
      </p:sp>
      <p:sp>
        <p:nvSpPr>
          <p:cNvPr id="15" name="标题 14"/>
          <p:cNvSpPr>
            <a:spLocks noGrp="1"/>
          </p:cNvSpPr>
          <p:nvPr>
            <p:ph type="title"/>
          </p:nvPr>
        </p:nvSpPr>
        <p:spPr>
          <a:xfrm>
            <a:off x="606972" y="320599"/>
            <a:ext cx="10515600" cy="630193"/>
          </a:xfrm>
        </p:spPr>
        <p:txBody>
          <a:bodyPr>
            <a:normAutofit/>
          </a:bodyPr>
          <a:lstStyle>
            <a:lvl1pPr>
              <a:defRPr sz="2800">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pic>
        <p:nvPicPr>
          <p:cNvPr id="2" name="图片 1" descr="图片2"/>
          <p:cNvPicPr>
            <a:picLocks noChangeAspect="1"/>
          </p:cNvPicPr>
          <p:nvPr userDrawn="1"/>
        </p:nvPicPr>
        <p:blipFill>
          <a:blip r:embed="rId2"/>
          <a:stretch>
            <a:fillRect/>
          </a:stretch>
        </p:blipFill>
        <p:spPr>
          <a:xfrm>
            <a:off x="10081260" y="4445"/>
            <a:ext cx="2110740" cy="21107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1DEB40B-E238-4CDB-B950-9FF881645F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343A1B-DC52-4EB9-83FB-24D135C8BB4A}" type="slidenum">
              <a:rPr lang="zh-CN" altLang="en-US" smtClean="0"/>
            </a:fld>
            <a:endParaRPr lang="zh-CN" altLang="en-US"/>
          </a:p>
        </p:txBody>
      </p:sp>
      <p:sp>
        <p:nvSpPr>
          <p:cNvPr id="6" name="Rectangle 10"/>
          <p:cNvSpPr/>
          <p:nvPr userDrawn="1"/>
        </p:nvSpPr>
        <p:spPr>
          <a:xfrm rot="5400000">
            <a:off x="906432" y="752772"/>
            <a:ext cx="123373" cy="522514"/>
          </a:xfrm>
          <a:prstGeom prst="rect">
            <a:avLst/>
          </a:prstGeom>
          <a:solidFill>
            <a:srgbClr val="1F4D78"/>
          </a:solidFill>
          <a:ln>
            <a:noFill/>
          </a:ln>
          <a:effectLst/>
        </p:spPr>
        <p:txBody>
          <a:bodyPr rtlCol="0" anchor="ctr"/>
          <a:lstStyle/>
          <a:p>
            <a:pPr algn="ctr"/>
            <a:endParaRPr lang="fr-FR"/>
          </a:p>
        </p:txBody>
      </p:sp>
      <p:sp>
        <p:nvSpPr>
          <p:cNvPr id="7" name="Rectangle 10"/>
          <p:cNvSpPr/>
          <p:nvPr userDrawn="1"/>
        </p:nvSpPr>
        <p:spPr>
          <a:xfrm rot="5400000">
            <a:off x="844746" y="-137884"/>
            <a:ext cx="246746" cy="522514"/>
          </a:xfrm>
          <a:prstGeom prst="rect">
            <a:avLst/>
          </a:prstGeom>
          <a:solidFill>
            <a:srgbClr val="1F4D78"/>
          </a:solidFill>
          <a:ln>
            <a:noFill/>
          </a:ln>
          <a:effectLst/>
        </p:spPr>
        <p:txBody>
          <a:bodyPr rtlCol="0" anchor="ctr"/>
          <a:lstStyle/>
          <a:p>
            <a:pPr algn="ctr"/>
            <a:endParaRPr lang="fr-FR"/>
          </a:p>
        </p:txBody>
      </p:sp>
      <p:sp>
        <p:nvSpPr>
          <p:cNvPr id="8" name="Rectangle 4"/>
          <p:cNvSpPr/>
          <p:nvPr userDrawn="1"/>
        </p:nvSpPr>
        <p:spPr>
          <a:xfrm rot="5400000">
            <a:off x="843469" y="6472093"/>
            <a:ext cx="249299" cy="522514"/>
          </a:xfrm>
          <a:prstGeom prst="rect">
            <a:avLst/>
          </a:prstGeom>
          <a:solidFill>
            <a:srgbClr val="1F4D78"/>
          </a:solidFill>
          <a:ln>
            <a:noFill/>
          </a:ln>
          <a:effectLst/>
        </p:spPr>
        <p:txBody>
          <a:bodyPr rtlCol="0" anchor="ctr"/>
          <a:lstStyle/>
          <a:p>
            <a:pPr algn="ctr"/>
            <a:endParaRPr lang="fr-FR" dirty="0"/>
          </a:p>
        </p:txBody>
      </p:sp>
      <p:sp>
        <p:nvSpPr>
          <p:cNvPr id="9" name="Titre 11"/>
          <p:cNvSpPr txBox="1"/>
          <p:nvPr userDrawn="1"/>
        </p:nvSpPr>
        <p:spPr>
          <a:xfrm>
            <a:off x="663407" y="6359418"/>
            <a:ext cx="618856" cy="249300"/>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lgn="ctr">
              <a:spcBef>
                <a:spcPts val="0"/>
              </a:spcBef>
            </a:pPr>
            <a:r>
              <a:rPr lang="en-GB" sz="1800" b="1" dirty="0">
                <a:solidFill>
                  <a:srgbClr val="1F4D78"/>
                </a:solidFill>
              </a:rPr>
              <a:t>SEIEE</a:t>
            </a:r>
            <a:endParaRPr lang="en-GB" sz="1800" b="1" dirty="0">
              <a:solidFill>
                <a:srgbClr val="1F4D78"/>
              </a:solidFill>
            </a:endParaRPr>
          </a:p>
        </p:txBody>
      </p:sp>
      <p:pic>
        <p:nvPicPr>
          <p:cNvPr id="10" name="图片 9"/>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55545" y="-55041"/>
            <a:ext cx="4836455" cy="15476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B588A1B-3EBB-421E-9713-E036BA5CCE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0DDC17-209B-4058-B72B-CFAA5156781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11.png"/><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fld>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4" name="日期占位符 3"/>
          <p:cNvSpPr>
            <a:spLocks noGrp="1"/>
          </p:cNvSpPr>
          <p:nvPr>
            <p:ph type="dt" sz="half" idx="2"/>
          </p:nvPr>
        </p:nvSpPr>
        <p:spPr>
          <a:xfrm>
            <a:off x="4862830" y="45821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2"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EB40B-E238-4CDB-B950-9FF881645F2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43A1B-DC52-4EB9-83FB-24D135C8BB4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88A1B-3EBB-421E-9713-E036BA5CCEA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DDC17-209B-4058-B72B-CFAA51567817}" type="slidenum">
              <a:rPr lang="zh-CN" altLang="en-US" smtClean="0"/>
            </a:fld>
            <a:endParaRPr lang="zh-CN" altLang="en-US"/>
          </a:p>
        </p:txBody>
      </p:sp>
      <p:sp>
        <p:nvSpPr>
          <p:cNvPr id="7" name="Rectangle 10"/>
          <p:cNvSpPr/>
          <p:nvPr userDrawn="1"/>
        </p:nvSpPr>
        <p:spPr>
          <a:xfrm rot="5400000">
            <a:off x="906432" y="752772"/>
            <a:ext cx="123373" cy="522514"/>
          </a:xfrm>
          <a:prstGeom prst="rect">
            <a:avLst/>
          </a:prstGeom>
          <a:solidFill>
            <a:srgbClr val="1F4D78"/>
          </a:solidFill>
          <a:ln>
            <a:noFill/>
          </a:ln>
          <a:effectLst/>
        </p:spPr>
        <p:txBody>
          <a:bodyPr rtlCol="0" anchor="ctr"/>
          <a:lstStyle/>
          <a:p>
            <a:pPr algn="ctr"/>
            <a:endParaRPr lang="fr-FR"/>
          </a:p>
        </p:txBody>
      </p:sp>
      <p:sp>
        <p:nvSpPr>
          <p:cNvPr id="8" name="Rectangle 10"/>
          <p:cNvSpPr/>
          <p:nvPr userDrawn="1"/>
        </p:nvSpPr>
        <p:spPr>
          <a:xfrm rot="5400000">
            <a:off x="844746" y="-137884"/>
            <a:ext cx="246746" cy="522514"/>
          </a:xfrm>
          <a:prstGeom prst="rect">
            <a:avLst/>
          </a:prstGeom>
          <a:solidFill>
            <a:srgbClr val="1F4D78"/>
          </a:solidFill>
          <a:ln>
            <a:noFill/>
          </a:ln>
          <a:effectLst/>
        </p:spPr>
        <p:txBody>
          <a:bodyPr rtlCol="0" anchor="ctr"/>
          <a:lstStyle/>
          <a:p>
            <a:pPr algn="ctr"/>
            <a:endParaRPr lang="fr-FR"/>
          </a:p>
        </p:txBody>
      </p:sp>
      <p:sp>
        <p:nvSpPr>
          <p:cNvPr id="9" name="Rectangle 4"/>
          <p:cNvSpPr/>
          <p:nvPr userDrawn="1"/>
        </p:nvSpPr>
        <p:spPr>
          <a:xfrm rot="5400000">
            <a:off x="843469" y="6472093"/>
            <a:ext cx="249299" cy="522514"/>
          </a:xfrm>
          <a:prstGeom prst="rect">
            <a:avLst/>
          </a:prstGeom>
          <a:solidFill>
            <a:srgbClr val="1F4D78"/>
          </a:solidFill>
          <a:ln>
            <a:noFill/>
          </a:ln>
          <a:effectLst/>
        </p:spPr>
        <p:txBody>
          <a:bodyPr rtlCol="0" anchor="ctr"/>
          <a:lstStyle/>
          <a:p>
            <a:pPr algn="ctr"/>
            <a:endParaRPr lang="fr-FR" dirty="0"/>
          </a:p>
        </p:txBody>
      </p:sp>
      <p:sp>
        <p:nvSpPr>
          <p:cNvPr id="10" name="Titre 11"/>
          <p:cNvSpPr txBox="1"/>
          <p:nvPr userDrawn="1"/>
        </p:nvSpPr>
        <p:spPr>
          <a:xfrm>
            <a:off x="663407" y="6359418"/>
            <a:ext cx="618856" cy="249300"/>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lgn="ctr">
              <a:spcBef>
                <a:spcPts val="0"/>
              </a:spcBef>
            </a:pPr>
            <a:r>
              <a:rPr lang="en-GB" sz="1800" b="1" dirty="0">
                <a:solidFill>
                  <a:srgbClr val="1F4D78"/>
                </a:solidFill>
              </a:rPr>
              <a:t>SEIEE</a:t>
            </a:r>
            <a:endParaRPr lang="en-GB" sz="1800" b="1" dirty="0">
              <a:solidFill>
                <a:srgbClr val="1F4D78"/>
              </a:solidFill>
            </a:endParaRPr>
          </a:p>
        </p:txBody>
      </p:sp>
      <p:pic>
        <p:nvPicPr>
          <p:cNvPr id="11" name="http://photo-static-api.fotomore.com/creative/vcg/400/version23/VCG41455438505.jpg" descr="templates\picture_hover\&amp;pky120_sjzg_VCG41455438505&amp;2&amp;src_toppic_inpsrchzd1&amp;"/>
          <p:cNvPicPr>
            <a:picLocks noChangeAspect="1"/>
          </p:cNvPicPr>
          <p:nvPr userDrawn="1"/>
        </p:nvPicPr>
        <p:blipFill>
          <a:blip r:embed="rId2"/>
          <a:srcRect l="51953" r="6941"/>
          <a:stretch>
            <a:fillRect/>
          </a:stretch>
        </p:blipFill>
        <p:spPr>
          <a:xfrm>
            <a:off x="8886825" y="563880"/>
            <a:ext cx="3328035" cy="572960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image" Target="../media/image19.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2" Type="http://schemas.openxmlformats.org/officeDocument/2006/relationships/notesSlide" Target="../notesSlides/notesSlide11.xml"/><Relationship Id="rId21" Type="http://schemas.openxmlformats.org/officeDocument/2006/relationships/slideLayout" Target="../slideLayouts/slideLayout8.xml"/><Relationship Id="rId20" Type="http://schemas.openxmlformats.org/officeDocument/2006/relationships/tags" Target="../tags/tag26.xml"/><Relationship Id="rId2" Type="http://schemas.openxmlformats.org/officeDocument/2006/relationships/tags" Target="../tags/tag12.xml"/><Relationship Id="rId19" Type="http://schemas.openxmlformats.org/officeDocument/2006/relationships/tags" Target="../tags/tag25.xml"/><Relationship Id="rId18" Type="http://schemas.openxmlformats.org/officeDocument/2006/relationships/tags" Target="../tags/tag24.xml"/><Relationship Id="rId17" Type="http://schemas.openxmlformats.org/officeDocument/2006/relationships/tags" Target="../tags/tag23.xml"/><Relationship Id="rId16" Type="http://schemas.openxmlformats.org/officeDocument/2006/relationships/image" Target="../media/image22.png"/><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image" Target="../media/image21.png"/><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image" Target="../media/image20.png"/><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7" Type="http://schemas.openxmlformats.org/officeDocument/2006/relationships/notesSlide" Target="../notesSlides/notesSlide12.xml"/><Relationship Id="rId26" Type="http://schemas.openxmlformats.org/officeDocument/2006/relationships/slideLayout" Target="../slideLayouts/slideLayout7.xml"/><Relationship Id="rId25" Type="http://schemas.openxmlformats.org/officeDocument/2006/relationships/tags" Target="../tags/tag51.xml"/><Relationship Id="rId24" Type="http://schemas.openxmlformats.org/officeDocument/2006/relationships/tags" Target="../tags/tag50.xml"/><Relationship Id="rId23" Type="http://schemas.openxmlformats.org/officeDocument/2006/relationships/tags" Target="../tags/tag49.xml"/><Relationship Id="rId22" Type="http://schemas.openxmlformats.org/officeDocument/2006/relationships/tags" Target="../tags/tag48.xml"/><Relationship Id="rId21" Type="http://schemas.openxmlformats.org/officeDocument/2006/relationships/tags" Target="../tags/tag47.xml"/><Relationship Id="rId20" Type="http://schemas.openxmlformats.org/officeDocument/2006/relationships/tags" Target="../tags/tag46.xml"/><Relationship Id="rId2" Type="http://schemas.openxmlformats.org/officeDocument/2006/relationships/tags" Target="../tags/tag28.xml"/><Relationship Id="rId19" Type="http://schemas.openxmlformats.org/officeDocument/2006/relationships/tags" Target="../tags/tag45.xml"/><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4" Type="http://schemas.openxmlformats.org/officeDocument/2006/relationships/slideLayout" Target="../slideLayouts/slideLayout9.xml"/><Relationship Id="rId33" Type="http://schemas.openxmlformats.org/officeDocument/2006/relationships/image" Target="../media/image26.png"/><Relationship Id="rId32" Type="http://schemas.openxmlformats.org/officeDocument/2006/relationships/tags" Target="../tags/tag80.xml"/><Relationship Id="rId31" Type="http://schemas.openxmlformats.org/officeDocument/2006/relationships/tags" Target="../tags/tag79.xml"/><Relationship Id="rId30" Type="http://schemas.openxmlformats.org/officeDocument/2006/relationships/image" Target="../media/image25.png"/><Relationship Id="rId3" Type="http://schemas.openxmlformats.org/officeDocument/2006/relationships/tags" Target="../tags/tag54.xml"/><Relationship Id="rId29" Type="http://schemas.openxmlformats.org/officeDocument/2006/relationships/tags" Target="../tags/tag78.xml"/><Relationship Id="rId28" Type="http://schemas.openxmlformats.org/officeDocument/2006/relationships/tags" Target="../tags/tag77.xml"/><Relationship Id="rId27" Type="http://schemas.openxmlformats.org/officeDocument/2006/relationships/image" Target="../media/image24.png"/><Relationship Id="rId26" Type="http://schemas.openxmlformats.org/officeDocument/2006/relationships/tags" Target="../tags/tag76.xml"/><Relationship Id="rId25" Type="http://schemas.openxmlformats.org/officeDocument/2006/relationships/tags" Target="../tags/tag75.xml"/><Relationship Id="rId24" Type="http://schemas.openxmlformats.org/officeDocument/2006/relationships/image" Target="../media/image23.png"/><Relationship Id="rId23" Type="http://schemas.openxmlformats.org/officeDocument/2006/relationships/tags" Target="../tags/tag74.xml"/><Relationship Id="rId22" Type="http://schemas.openxmlformats.org/officeDocument/2006/relationships/tags" Target="../tags/tag73.xml"/><Relationship Id="rId21" Type="http://schemas.openxmlformats.org/officeDocument/2006/relationships/tags" Target="../tags/tag72.xml"/><Relationship Id="rId20" Type="http://schemas.openxmlformats.org/officeDocument/2006/relationships/tags" Target="../tags/tag71.xml"/><Relationship Id="rId2" Type="http://schemas.openxmlformats.org/officeDocument/2006/relationships/tags" Target="../tags/tag53.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tags" Target="../tags/tag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695449" y="4051935"/>
            <a:ext cx="8817379" cy="841375"/>
          </a:xfrm>
          <a:prstGeom prst="rect">
            <a:avLst/>
          </a:prstGeom>
          <a:solidFill>
            <a:schemeClr val="bg1"/>
          </a:solidFill>
          <a:effectLst>
            <a:outerShdw blurRad="50800" dist="38100" dir="5400000" algn="t" rotWithShape="0">
              <a:prstClr val="black">
                <a:alpha val="40000"/>
              </a:prstClr>
            </a:outerShdw>
          </a:effectLst>
        </p:spPr>
        <p:txBody>
          <a:bodyPr anchor="b">
            <a:normAutofit fontScale="80000" lnSpcReduction="10000"/>
          </a:bodyPr>
          <a:lstStyle>
            <a:lvl1pPr algn="ctr" defTabSz="914400" rtl="0" eaLnBrk="1" latinLnBrk="0" hangingPunct="1">
              <a:lnSpc>
                <a:spcPct val="90000"/>
              </a:lnSpc>
              <a:spcBef>
                <a:spcPct val="0"/>
              </a:spcBef>
              <a:buNone/>
              <a:defRPr sz="5400" b="1" kern="1200">
                <a:solidFill>
                  <a:srgbClr val="C55A11"/>
                </a:solidFill>
                <a:latin typeface="微软雅黑" panose="020B0503020204020204" pitchFamily="34" charset="-122"/>
                <a:ea typeface="微软雅黑" panose="020B0503020204020204" pitchFamily="34" charset="-122"/>
                <a:cs typeface="+mj-cs"/>
              </a:defRPr>
            </a:lvl1pPr>
          </a:lstStyle>
          <a:p>
            <a:pPr>
              <a:lnSpc>
                <a:spcPct val="110000"/>
              </a:lnSpc>
            </a:pPr>
            <a:r>
              <a:rPr lang="zh-CN" altLang="en-US" dirty="0">
                <a:solidFill>
                  <a:schemeClr val="accent3"/>
                </a:solidFill>
              </a:rPr>
              <a:t>电子信息与电气工程学院</a:t>
            </a:r>
            <a:r>
              <a:rPr lang="en-US" altLang="zh-CN" dirty="0">
                <a:solidFill>
                  <a:schemeClr val="accent3"/>
                </a:solidFill>
              </a:rPr>
              <a:t>PPT</a:t>
            </a:r>
            <a:r>
              <a:rPr lang="zh-CN" altLang="en-US" dirty="0">
                <a:solidFill>
                  <a:schemeClr val="accent3"/>
                </a:solidFill>
              </a:rPr>
              <a:t>模板</a:t>
            </a:r>
            <a:endParaRPr lang="zh-CN" altLang="en-US" dirty="0">
              <a:solidFill>
                <a:schemeClr val="accent3"/>
              </a:solidFill>
            </a:endParaRPr>
          </a:p>
        </p:txBody>
      </p:sp>
      <p:grpSp>
        <p:nvGrpSpPr>
          <p:cNvPr id="4" name="组合 3"/>
          <p:cNvGrpSpPr/>
          <p:nvPr/>
        </p:nvGrpSpPr>
        <p:grpSpPr>
          <a:xfrm>
            <a:off x="5199006" y="5015729"/>
            <a:ext cx="1793989" cy="953271"/>
            <a:chOff x="5562393" y="4062207"/>
            <a:chExt cx="1793989" cy="953271"/>
          </a:xfrm>
        </p:grpSpPr>
        <p:sp>
          <p:nvSpPr>
            <p:cNvPr id="5" name="voice-microphone-symbol_26706"/>
            <p:cNvSpPr/>
            <p:nvPr userDrawn="1"/>
          </p:nvSpPr>
          <p:spPr>
            <a:xfrm>
              <a:off x="5562393" y="4374750"/>
              <a:ext cx="256005" cy="328184"/>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n-ea"/>
              </a:endParaRPr>
            </a:p>
          </p:txBody>
        </p:sp>
        <p:sp>
          <p:nvSpPr>
            <p:cNvPr id="6" name="标题 1"/>
            <p:cNvSpPr txBox="1"/>
            <p:nvPr userDrawn="1"/>
          </p:nvSpPr>
          <p:spPr>
            <a:xfrm>
              <a:off x="5818398" y="4062207"/>
              <a:ext cx="1537984" cy="953271"/>
            </a:xfrm>
            <a:prstGeom prst="rect">
              <a:avLst/>
            </a:prstGeom>
            <a:noFill/>
            <a:effectLst/>
          </p:spPr>
          <p:txBody>
            <a:bodyPr anchor="ctr">
              <a:noAutofit/>
            </a:bodyPr>
            <a:lstStyle>
              <a:lvl1pPr algn="ctr" defTabSz="914400" rtl="0" eaLnBrk="1" latinLnBrk="0" hangingPunct="1">
                <a:lnSpc>
                  <a:spcPct val="90000"/>
                </a:lnSpc>
                <a:spcBef>
                  <a:spcPct val="0"/>
                </a:spcBef>
                <a:buNone/>
                <a:defRPr sz="3600" b="1" kern="1200">
                  <a:solidFill>
                    <a:srgbClr val="2F5577"/>
                  </a:solidFill>
                  <a:latin typeface="+mj-lt"/>
                  <a:ea typeface="+mj-ea"/>
                  <a:cs typeface="+mj-cs"/>
                </a:defRPr>
              </a:lvl1pPr>
            </a:lstStyle>
            <a:p>
              <a:r>
                <a:rPr lang="zh-CN" altLang="en-US" sz="2400" dirty="0">
                  <a:solidFill>
                    <a:schemeClr val="accent3"/>
                  </a:solidFill>
                  <a:latin typeface="+mn-ea"/>
                  <a:ea typeface="+mn-ea"/>
                </a:rPr>
                <a:t>汇报人</a:t>
              </a:r>
              <a:endParaRPr lang="zh-CN" altLang="en-US" sz="2400" dirty="0">
                <a:solidFill>
                  <a:schemeClr val="accent3"/>
                </a:solidFill>
                <a:latin typeface="+mn-ea"/>
                <a:ea typeface="+mn-ea"/>
              </a:endParaRPr>
            </a:p>
          </p:txBody>
        </p:sp>
      </p:grpSp>
      <p:sp>
        <p:nvSpPr>
          <p:cNvPr id="2" name="文本框 1"/>
          <p:cNvSpPr txBox="1"/>
          <p:nvPr/>
        </p:nvSpPr>
        <p:spPr>
          <a:xfrm>
            <a:off x="4533265" y="5970270"/>
            <a:ext cx="3110865" cy="398780"/>
          </a:xfrm>
          <a:prstGeom prst="rect">
            <a:avLst/>
          </a:prstGeom>
          <a:noFill/>
        </p:spPr>
        <p:txBody>
          <a:bodyPr wrap="square" rtlCol="0">
            <a:spAutoFit/>
          </a:bodyPr>
          <a:lstStyle/>
          <a:p>
            <a:pPr algn="ctr"/>
            <a:fld id="{BB962C8B-B14F-4D97-AF65-F5344CB8AC3E}" type="datetime1">
              <a:rPr lang="zh-CN" altLang="zh-CN" sz="2000" b="1">
                <a:solidFill>
                  <a:schemeClr val="accent3"/>
                </a:solidFill>
                <a:latin typeface="+mj-ea"/>
                <a:ea typeface="+mj-ea"/>
              </a:rPr>
            </a:fld>
            <a:endParaRPr lang="zh-CN" altLang="zh-CN" sz="2000" b="1">
              <a:solidFill>
                <a:schemeClr val="accent3"/>
              </a:solidFill>
              <a:latin typeface="+mj-ea"/>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rcRect t="19966" b="26759"/>
          <a:stretch>
            <a:fillRect/>
          </a:stretch>
        </p:blipFill>
        <p:spPr>
          <a:xfrm>
            <a:off x="971883" y="1572527"/>
            <a:ext cx="10323894" cy="3712946"/>
          </a:xfrm>
          <a:custGeom>
            <a:avLst/>
            <a:gdLst>
              <a:gd name="connsiteX0" fmla="*/ 282110 w 10323894"/>
              <a:gd name="connsiteY0" fmla="*/ 0 h 3712946"/>
              <a:gd name="connsiteX1" fmla="*/ 10041784 w 10323894"/>
              <a:gd name="connsiteY1" fmla="*/ 0 h 3712946"/>
              <a:gd name="connsiteX2" fmla="*/ 10323894 w 10323894"/>
              <a:gd name="connsiteY2" fmla="*/ 282110 h 3712946"/>
              <a:gd name="connsiteX3" fmla="*/ 10323894 w 10323894"/>
              <a:gd name="connsiteY3" fmla="*/ 3430836 h 3712946"/>
              <a:gd name="connsiteX4" fmla="*/ 10041784 w 10323894"/>
              <a:gd name="connsiteY4" fmla="*/ 3712946 h 3712946"/>
              <a:gd name="connsiteX5" fmla="*/ 282110 w 10323894"/>
              <a:gd name="connsiteY5" fmla="*/ 3712946 h 3712946"/>
              <a:gd name="connsiteX6" fmla="*/ 0 w 10323894"/>
              <a:gd name="connsiteY6" fmla="*/ 3430836 h 3712946"/>
              <a:gd name="connsiteX7" fmla="*/ 0 w 10323894"/>
              <a:gd name="connsiteY7" fmla="*/ 282110 h 3712946"/>
              <a:gd name="connsiteX8" fmla="*/ 282110 w 10323894"/>
              <a:gd name="connsiteY8" fmla="*/ 0 h 37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3894" h="3712946">
                <a:moveTo>
                  <a:pt x="282110" y="0"/>
                </a:moveTo>
                <a:lnTo>
                  <a:pt x="10041784" y="0"/>
                </a:lnTo>
                <a:cubicBezTo>
                  <a:pt x="10197589" y="0"/>
                  <a:pt x="10323894" y="126305"/>
                  <a:pt x="10323894" y="282110"/>
                </a:cubicBezTo>
                <a:lnTo>
                  <a:pt x="10323894" y="3430836"/>
                </a:lnTo>
                <a:cubicBezTo>
                  <a:pt x="10323894" y="3586641"/>
                  <a:pt x="10197589" y="3712946"/>
                  <a:pt x="10041784" y="3712946"/>
                </a:cubicBezTo>
                <a:lnTo>
                  <a:pt x="282110" y="3712946"/>
                </a:lnTo>
                <a:cubicBezTo>
                  <a:pt x="126305" y="3712946"/>
                  <a:pt x="0" y="3586641"/>
                  <a:pt x="0" y="3430836"/>
                </a:cubicBezTo>
                <a:lnTo>
                  <a:pt x="0" y="282110"/>
                </a:lnTo>
                <a:cubicBezTo>
                  <a:pt x="0" y="126305"/>
                  <a:pt x="126305" y="0"/>
                  <a:pt x="282110" y="0"/>
                </a:cubicBezTo>
                <a:close/>
              </a:path>
            </a:pathLst>
          </a:custGeom>
        </p:spPr>
      </p:pic>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4" name="文本占位符 1"/>
          <p:cNvSpPr txBox="1"/>
          <p:nvPr/>
        </p:nvSpPr>
        <p:spPr>
          <a:xfrm>
            <a:off x="1017746" y="5448300"/>
            <a:ext cx="10399554" cy="965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dirty="0">
                <a:solidFill>
                  <a:schemeClr val="bg2">
                    <a:lumMod val="75000"/>
                  </a:schemeClr>
                </a:solidFill>
                <a:latin typeface="微软雅黑" panose="020B0503020204020204" pitchFamily="34" charset="-122"/>
                <a:ea typeface="微软雅黑" panose="020B0503020204020204" pitchFamily="34" charset="-122"/>
              </a:rPr>
              <a:t>可在此处添加您的文字可在此处添加您的文字可在此处添加您的文字可在此处添加您的文字可在此处添加您的文字。</a:t>
            </a: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2" name="矩形: 一个圆顶角，剪去另一个顶角 1"/>
          <p:cNvSpPr/>
          <p:nvPr/>
        </p:nvSpPr>
        <p:spPr>
          <a:xfrm rot="16200000">
            <a:off x="7583702" y="2386124"/>
            <a:ext cx="2208622" cy="5083333"/>
          </a:xfrm>
          <a:prstGeom prst="snipRoundRect">
            <a:avLst>
              <a:gd name="adj1" fmla="val 0"/>
              <a:gd name="adj2" fmla="val 0"/>
            </a:avLst>
          </a:prstGeom>
          <a:solidFill>
            <a:srgbClr val="1F4D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矩形: 一个圆顶角，剪去另一个顶角 2"/>
          <p:cNvSpPr/>
          <p:nvPr/>
        </p:nvSpPr>
        <p:spPr>
          <a:xfrm rot="16200000">
            <a:off x="2399675" y="2386123"/>
            <a:ext cx="2208622" cy="5083333"/>
          </a:xfrm>
          <a:prstGeom prst="snipRoundRect">
            <a:avLst>
              <a:gd name="adj1" fmla="val 0"/>
              <a:gd name="adj2" fmla="val 0"/>
            </a:avLst>
          </a:prstGeom>
          <a:solidFill>
            <a:srgbClr val="F4EE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一个圆顶角，剪去另一个顶角 5"/>
          <p:cNvSpPr/>
          <p:nvPr/>
        </p:nvSpPr>
        <p:spPr>
          <a:xfrm rot="16200000">
            <a:off x="7583703" y="87281"/>
            <a:ext cx="2208622" cy="5083333"/>
          </a:xfrm>
          <a:prstGeom prst="snipRoundRect">
            <a:avLst>
              <a:gd name="adj1" fmla="val 0"/>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7" name="image 1101"/>
          <p:cNvPicPr>
            <a:picLocks noChangeAspect="1"/>
          </p:cNvPicPr>
          <p:nvPr/>
        </p:nvPicPr>
        <p:blipFill>
          <a:blip r:embed="rId1" cstate="print">
            <a:extLst>
              <a:ext uri="{28A0092B-C50C-407E-A947-70E740481C1C}">
                <a14:useLocalDpi xmlns:a14="http://schemas.microsoft.com/office/drawing/2010/main" val="0"/>
              </a:ext>
            </a:extLst>
          </a:blip>
          <a:srcRect t="17177" b="17177"/>
          <a:stretch>
            <a:fillRect/>
          </a:stretch>
        </p:blipFill>
        <p:spPr>
          <a:xfrm>
            <a:off x="962319" y="1524636"/>
            <a:ext cx="5083334" cy="2208624"/>
          </a:xfrm>
          <a:prstGeom prst="rect">
            <a:avLst/>
          </a:prstGeom>
        </p:spPr>
      </p:pic>
      <p:sp>
        <p:nvSpPr>
          <p:cNvPr id="8" name="Object 1105"/>
          <p:cNvSpPr txBox="1"/>
          <p:nvPr/>
        </p:nvSpPr>
        <p:spPr>
          <a:xfrm>
            <a:off x="6793850" y="2188662"/>
            <a:ext cx="3098662" cy="435208"/>
          </a:xfrm>
          <a:prstGeom prst="rect">
            <a:avLst/>
          </a:prstGeom>
        </p:spPr>
        <p:txBody>
          <a:bodyPr vert="horz" rtlCol="0" anchor="ctr" anchorCtr="0">
            <a:noAutofit/>
          </a:bodyPr>
          <a:lstStyle/>
          <a:p>
            <a:pPr algn="l">
              <a:lnSpc>
                <a:spcPct val="100000"/>
              </a:lnSpc>
            </a:pPr>
            <a:r>
              <a:rPr lang="zh-CN" altLang="en-US" sz="2800" b="0" i="0" dirty="0">
                <a:solidFill>
                  <a:schemeClr val="tx1">
                    <a:lumMod val="75000"/>
                    <a:lumOff val="25000"/>
                  </a:schemeClr>
                </a:solidFill>
                <a:latin typeface="微软雅黑" panose="020B0503020204020204" pitchFamily="34" charset="-122"/>
                <a:ea typeface="微软雅黑" panose="020B0503020204020204" pitchFamily="34" charset="-122"/>
              </a:rPr>
              <a:t>填写副标题</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Object 1106"/>
          <p:cNvSpPr txBox="1"/>
          <p:nvPr/>
        </p:nvSpPr>
        <p:spPr>
          <a:xfrm>
            <a:off x="6793850" y="2741147"/>
            <a:ext cx="4071507" cy="311899"/>
          </a:xfrm>
          <a:prstGeom prst="rect">
            <a:avLst/>
          </a:prstGeom>
        </p:spPr>
        <p:txBody>
          <a:bodyPr vert="horz" rtlCol="0" anchor="ctr" anchorCtr="0">
            <a:noAutofit/>
          </a:bodyPr>
          <a:lstStyle/>
          <a:p>
            <a:pPr algn="l">
              <a:lnSpc>
                <a:spcPct val="100000"/>
              </a:lnSpc>
            </a:pPr>
            <a:r>
              <a:rPr lang="zh-CN" altLang="en-US" b="0" i="0" dirty="0">
                <a:solidFill>
                  <a:schemeClr val="bg1">
                    <a:lumMod val="65000"/>
                  </a:schemeClr>
                </a:solidFill>
                <a:latin typeface="微软雅黑" panose="020B0503020204020204" pitchFamily="34" charset="-122"/>
                <a:ea typeface="微软雅黑" panose="020B0503020204020204" pitchFamily="34" charset="-122"/>
              </a:rPr>
              <a:t>这里填写您需要的文字</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Object 1109"/>
          <p:cNvSpPr txBox="1"/>
          <p:nvPr/>
        </p:nvSpPr>
        <p:spPr>
          <a:xfrm>
            <a:off x="6841262" y="4397559"/>
            <a:ext cx="3098662" cy="435208"/>
          </a:xfrm>
          <a:prstGeom prst="rect">
            <a:avLst/>
          </a:prstGeom>
        </p:spPr>
        <p:txBody>
          <a:bodyPr vert="horz" rtlCol="0" anchor="ctr" anchorCtr="0">
            <a:noAutofit/>
          </a:bodyPr>
          <a:lstStyle/>
          <a:p>
            <a:pPr algn="l">
              <a:lnSpc>
                <a:spcPct val="100000"/>
              </a:lnSpc>
            </a:pPr>
            <a:r>
              <a:rPr lang="zh-CN" altLang="en-US" sz="2800" b="0" i="0" dirty="0">
                <a:solidFill>
                  <a:schemeClr val="bg1"/>
                </a:solidFill>
                <a:latin typeface="微软雅黑" panose="020B0503020204020204" pitchFamily="34" charset="-122"/>
                <a:ea typeface="微软雅黑" panose="020B0503020204020204" pitchFamily="34" charset="-122"/>
              </a:rPr>
              <a:t>填写副标题</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2" name="Object 11010"/>
          <p:cNvSpPr txBox="1"/>
          <p:nvPr/>
        </p:nvSpPr>
        <p:spPr>
          <a:xfrm>
            <a:off x="6873718" y="4949770"/>
            <a:ext cx="4071507" cy="311899"/>
          </a:xfrm>
          <a:prstGeom prst="rect">
            <a:avLst/>
          </a:prstGeom>
        </p:spPr>
        <p:txBody>
          <a:bodyPr vert="horz" rtlCol="0" anchor="ctr" anchorCtr="0">
            <a:noAutofit/>
          </a:bodyPr>
          <a:lstStyle/>
          <a:p>
            <a:r>
              <a:rPr lang="zh-CN" altLang="en-US" dirty="0">
                <a:solidFill>
                  <a:schemeClr val="accent1">
                    <a:lumMod val="20000"/>
                    <a:lumOff val="80000"/>
                  </a:schemeClr>
                </a:solidFill>
                <a:latin typeface="微软雅黑" panose="020B0503020204020204" pitchFamily="34" charset="-122"/>
                <a:ea typeface="微软雅黑" panose="020B0503020204020204" pitchFamily="34" charset="-122"/>
              </a:rPr>
              <a:t>这里填写您需要的文字</a:t>
            </a:r>
            <a:endParaRPr lang="zh-CN" altLang="en-US" sz="1000" dirty="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17" name="Object 11014"/>
          <p:cNvSpPr txBox="1"/>
          <p:nvPr/>
        </p:nvSpPr>
        <p:spPr>
          <a:xfrm>
            <a:off x="1549519" y="4397559"/>
            <a:ext cx="3098662" cy="435209"/>
          </a:xfrm>
          <a:prstGeom prst="rect">
            <a:avLst/>
          </a:prstGeom>
        </p:spPr>
        <p:txBody>
          <a:bodyPr vert="horz" rtlCol="0" anchor="ctr" anchorCtr="0">
            <a:noAutofit/>
          </a:bodyPr>
          <a:lstStyle/>
          <a:p>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填写副标题</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Object 11015"/>
          <p:cNvSpPr txBox="1"/>
          <p:nvPr/>
        </p:nvSpPr>
        <p:spPr>
          <a:xfrm>
            <a:off x="1583207" y="4955659"/>
            <a:ext cx="4062743" cy="311899"/>
          </a:xfrm>
          <a:prstGeom prst="rect">
            <a:avLst/>
          </a:prstGeom>
        </p:spPr>
        <p:txBody>
          <a:bodyPr vert="horz" rtlCol="0" anchor="ctr" anchorCtr="0">
            <a:noAutofit/>
          </a:bodyPr>
          <a:lstStyle/>
          <a:p>
            <a:r>
              <a:rPr lang="zh-CN" altLang="en-US" dirty="0">
                <a:solidFill>
                  <a:schemeClr val="bg1">
                    <a:lumMod val="65000"/>
                  </a:schemeClr>
                </a:solidFill>
                <a:latin typeface="微软雅黑" panose="020B0503020204020204" pitchFamily="34" charset="-122"/>
                <a:ea typeface="微软雅黑" panose="020B0503020204020204" pitchFamily="34" charset="-122"/>
              </a:rPr>
              <a:t>这里填写您需要的文字</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rcRect l="17122" t="1720" r="12308"/>
          <a:stretch>
            <a:fillRect/>
          </a:stretch>
        </p:blipFill>
        <p:spPr>
          <a:xfrm>
            <a:off x="1016171" y="1559442"/>
            <a:ext cx="4531990" cy="4202025"/>
          </a:xfrm>
          <a:custGeom>
            <a:avLst/>
            <a:gdLst>
              <a:gd name="connsiteX0" fmla="*/ 0 w 4531990"/>
              <a:gd name="connsiteY0" fmla="*/ 0 h 4202025"/>
              <a:gd name="connsiteX1" fmla="*/ 4531990 w 4531990"/>
              <a:gd name="connsiteY1" fmla="*/ 0 h 4202025"/>
              <a:gd name="connsiteX2" fmla="*/ 4531990 w 4531990"/>
              <a:gd name="connsiteY2" fmla="*/ 4202025 h 4202025"/>
              <a:gd name="connsiteX3" fmla="*/ 0 w 4531990"/>
              <a:gd name="connsiteY3" fmla="*/ 4202025 h 4202025"/>
            </a:gdLst>
            <a:ahLst/>
            <a:cxnLst>
              <a:cxn ang="0">
                <a:pos x="connsiteX0" y="connsiteY0"/>
              </a:cxn>
              <a:cxn ang="0">
                <a:pos x="connsiteX1" y="connsiteY1"/>
              </a:cxn>
              <a:cxn ang="0">
                <a:pos x="connsiteX2" y="connsiteY2"/>
              </a:cxn>
              <a:cxn ang="0">
                <a:pos x="connsiteX3" y="connsiteY3"/>
              </a:cxn>
            </a:cxnLst>
            <a:rect l="l" t="t" r="r" b="b"/>
            <a:pathLst>
              <a:path w="4531990" h="4202025">
                <a:moveTo>
                  <a:pt x="0" y="0"/>
                </a:moveTo>
                <a:lnTo>
                  <a:pt x="4531990" y="0"/>
                </a:lnTo>
                <a:lnTo>
                  <a:pt x="4531990" y="4202025"/>
                </a:lnTo>
                <a:lnTo>
                  <a:pt x="0" y="4202025"/>
                </a:lnTo>
                <a:close/>
              </a:path>
            </a:pathLst>
          </a:custGeom>
        </p:spPr>
      </p:pic>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11" name="矩形 10"/>
          <p:cNvSpPr/>
          <p:nvPr/>
        </p:nvSpPr>
        <p:spPr>
          <a:xfrm>
            <a:off x="5638800" y="2427316"/>
            <a:ext cx="5537029" cy="3334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bject 4013"/>
          <p:cNvSpPr txBox="1"/>
          <p:nvPr/>
        </p:nvSpPr>
        <p:spPr>
          <a:xfrm>
            <a:off x="6879000" y="1424845"/>
            <a:ext cx="3974801" cy="520858"/>
          </a:xfrm>
          <a:prstGeom prst="rect">
            <a:avLst/>
          </a:prstGeom>
        </p:spPr>
        <p:txBody>
          <a:bodyPr vert="horz" rtlCol="0" anchor="ctr" anchorCtr="0">
            <a:noAutofit/>
          </a:bodyPr>
          <a:lstStyle/>
          <a:p>
            <a:pPr>
              <a:lnSpc>
                <a:spcPct val="96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在此添加段落要点</a:t>
            </a:r>
            <a:endPar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Object 4014"/>
          <p:cNvSpPr txBox="1"/>
          <p:nvPr/>
        </p:nvSpPr>
        <p:spPr>
          <a:xfrm>
            <a:off x="6383865" y="2702919"/>
            <a:ext cx="4211370" cy="2381725"/>
          </a:xfrm>
          <a:prstGeom prst="rect">
            <a:avLst/>
          </a:prstGeom>
        </p:spPr>
        <p:txBody>
          <a:bodyPr vert="horz" rtlCol="0" anchor="t" anchorCtr="0">
            <a:noAutofit/>
          </a:bodyPr>
          <a:lstStyle/>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在此添加您需要的文字。在此添加您需要的文字。在此添加您需要在此添加您需要的文字。在此添加您的文字。在此添加您需要的文字。在此添加您需要的文字。在此添加您需要的文字。</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Freeform 56"/>
          <p:cNvSpPr>
            <a:spLocks noEditPoints="1"/>
          </p:cNvSpPr>
          <p:nvPr/>
        </p:nvSpPr>
        <p:spPr bwMode="auto">
          <a:xfrm>
            <a:off x="6261535" y="1424845"/>
            <a:ext cx="532529" cy="520858"/>
          </a:xfrm>
          <a:custGeom>
            <a:avLst/>
            <a:gdLst>
              <a:gd name="T0" fmla="*/ 181 w 185"/>
              <a:gd name="T1" fmla="*/ 3 h 184"/>
              <a:gd name="T2" fmla="*/ 172 w 185"/>
              <a:gd name="T3" fmla="*/ 0 h 184"/>
              <a:gd name="T4" fmla="*/ 164 w 185"/>
              <a:gd name="T5" fmla="*/ 3 h 184"/>
              <a:gd name="T6" fmla="*/ 128 w 185"/>
              <a:gd name="T7" fmla="*/ 38 h 184"/>
              <a:gd name="T8" fmla="*/ 128 w 185"/>
              <a:gd name="T9" fmla="*/ 32 h 184"/>
              <a:gd name="T10" fmla="*/ 0 w 185"/>
              <a:gd name="T11" fmla="*/ 32 h 184"/>
              <a:gd name="T12" fmla="*/ 0 w 185"/>
              <a:gd name="T13" fmla="*/ 184 h 184"/>
              <a:gd name="T14" fmla="*/ 152 w 185"/>
              <a:gd name="T15" fmla="*/ 184 h 184"/>
              <a:gd name="T16" fmla="*/ 152 w 185"/>
              <a:gd name="T17" fmla="*/ 56 h 184"/>
              <a:gd name="T18" fmla="*/ 145 w 185"/>
              <a:gd name="T19" fmla="*/ 56 h 184"/>
              <a:gd name="T20" fmla="*/ 181 w 185"/>
              <a:gd name="T21" fmla="*/ 20 h 184"/>
              <a:gd name="T22" fmla="*/ 181 w 185"/>
              <a:gd name="T23" fmla="*/ 3 h 184"/>
              <a:gd name="T24" fmla="*/ 144 w 185"/>
              <a:gd name="T25" fmla="*/ 176 h 184"/>
              <a:gd name="T26" fmla="*/ 8 w 185"/>
              <a:gd name="T27" fmla="*/ 176 h 184"/>
              <a:gd name="T28" fmla="*/ 8 w 185"/>
              <a:gd name="T29" fmla="*/ 40 h 184"/>
              <a:gd name="T30" fmla="*/ 127 w 185"/>
              <a:gd name="T31" fmla="*/ 40 h 184"/>
              <a:gd name="T32" fmla="*/ 64 w 185"/>
              <a:gd name="T33" fmla="*/ 102 h 184"/>
              <a:gd name="T34" fmla="*/ 64 w 185"/>
              <a:gd name="T35" fmla="*/ 120 h 184"/>
              <a:gd name="T36" fmla="*/ 81 w 185"/>
              <a:gd name="T37" fmla="*/ 120 h 184"/>
              <a:gd name="T38" fmla="*/ 144 w 185"/>
              <a:gd name="T39" fmla="*/ 56 h 184"/>
              <a:gd name="T40" fmla="*/ 144 w 185"/>
              <a:gd name="T41" fmla="*/ 176 h 184"/>
              <a:gd name="T42" fmla="*/ 175 w 185"/>
              <a:gd name="T43" fmla="*/ 14 h 184"/>
              <a:gd name="T44" fmla="*/ 78 w 185"/>
              <a:gd name="T45" fmla="*/ 112 h 184"/>
              <a:gd name="T46" fmla="*/ 72 w 185"/>
              <a:gd name="T47" fmla="*/ 112 h 184"/>
              <a:gd name="T48" fmla="*/ 72 w 185"/>
              <a:gd name="T49" fmla="*/ 106 h 184"/>
              <a:gd name="T50" fmla="*/ 169 w 185"/>
              <a:gd name="T51" fmla="*/ 9 h 184"/>
              <a:gd name="T52" fmla="*/ 172 w 185"/>
              <a:gd name="T53" fmla="*/ 8 h 184"/>
              <a:gd name="T54" fmla="*/ 175 w 185"/>
              <a:gd name="T55" fmla="*/ 9 h 184"/>
              <a:gd name="T56" fmla="*/ 176 w 185"/>
              <a:gd name="T57" fmla="*/ 12 h 184"/>
              <a:gd name="T58" fmla="*/ 175 w 185"/>
              <a:gd name="T59" fmla="*/ 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5" h="184">
                <a:moveTo>
                  <a:pt x="181" y="3"/>
                </a:moveTo>
                <a:cubicBezTo>
                  <a:pt x="178" y="1"/>
                  <a:pt x="175" y="0"/>
                  <a:pt x="172" y="0"/>
                </a:cubicBezTo>
                <a:cubicBezTo>
                  <a:pt x="169" y="0"/>
                  <a:pt x="166" y="1"/>
                  <a:pt x="164" y="3"/>
                </a:cubicBezTo>
                <a:cubicBezTo>
                  <a:pt x="128" y="38"/>
                  <a:pt x="128" y="38"/>
                  <a:pt x="128" y="38"/>
                </a:cubicBezTo>
                <a:cubicBezTo>
                  <a:pt x="128" y="32"/>
                  <a:pt x="128" y="32"/>
                  <a:pt x="128" y="32"/>
                </a:cubicBezTo>
                <a:cubicBezTo>
                  <a:pt x="0" y="32"/>
                  <a:pt x="0" y="32"/>
                  <a:pt x="0" y="32"/>
                </a:cubicBezTo>
                <a:cubicBezTo>
                  <a:pt x="0" y="184"/>
                  <a:pt x="0" y="184"/>
                  <a:pt x="0" y="184"/>
                </a:cubicBezTo>
                <a:cubicBezTo>
                  <a:pt x="152" y="184"/>
                  <a:pt x="152" y="184"/>
                  <a:pt x="152" y="184"/>
                </a:cubicBezTo>
                <a:cubicBezTo>
                  <a:pt x="152" y="56"/>
                  <a:pt x="152" y="56"/>
                  <a:pt x="152" y="56"/>
                </a:cubicBezTo>
                <a:cubicBezTo>
                  <a:pt x="145" y="56"/>
                  <a:pt x="145" y="56"/>
                  <a:pt x="145" y="56"/>
                </a:cubicBezTo>
                <a:cubicBezTo>
                  <a:pt x="181" y="20"/>
                  <a:pt x="181" y="20"/>
                  <a:pt x="181" y="20"/>
                </a:cubicBezTo>
                <a:cubicBezTo>
                  <a:pt x="185" y="15"/>
                  <a:pt x="185" y="8"/>
                  <a:pt x="181" y="3"/>
                </a:cubicBezTo>
                <a:close/>
                <a:moveTo>
                  <a:pt x="144" y="176"/>
                </a:moveTo>
                <a:cubicBezTo>
                  <a:pt x="8" y="176"/>
                  <a:pt x="8" y="176"/>
                  <a:pt x="8" y="176"/>
                </a:cubicBezTo>
                <a:cubicBezTo>
                  <a:pt x="8" y="40"/>
                  <a:pt x="8" y="40"/>
                  <a:pt x="8" y="40"/>
                </a:cubicBezTo>
                <a:cubicBezTo>
                  <a:pt x="127" y="40"/>
                  <a:pt x="127" y="40"/>
                  <a:pt x="127" y="40"/>
                </a:cubicBezTo>
                <a:cubicBezTo>
                  <a:pt x="64" y="102"/>
                  <a:pt x="64" y="102"/>
                  <a:pt x="64" y="102"/>
                </a:cubicBezTo>
                <a:cubicBezTo>
                  <a:pt x="64" y="120"/>
                  <a:pt x="64" y="120"/>
                  <a:pt x="64" y="120"/>
                </a:cubicBezTo>
                <a:cubicBezTo>
                  <a:pt x="81" y="120"/>
                  <a:pt x="81" y="120"/>
                  <a:pt x="81" y="120"/>
                </a:cubicBezTo>
                <a:cubicBezTo>
                  <a:pt x="144" y="56"/>
                  <a:pt x="144" y="56"/>
                  <a:pt x="144" y="56"/>
                </a:cubicBezTo>
                <a:lnTo>
                  <a:pt x="144" y="176"/>
                </a:lnTo>
                <a:close/>
                <a:moveTo>
                  <a:pt x="175" y="14"/>
                </a:moveTo>
                <a:cubicBezTo>
                  <a:pt x="78" y="112"/>
                  <a:pt x="78" y="112"/>
                  <a:pt x="78" y="112"/>
                </a:cubicBezTo>
                <a:cubicBezTo>
                  <a:pt x="72" y="112"/>
                  <a:pt x="72" y="112"/>
                  <a:pt x="72" y="112"/>
                </a:cubicBezTo>
                <a:cubicBezTo>
                  <a:pt x="72" y="106"/>
                  <a:pt x="72" y="106"/>
                  <a:pt x="72" y="106"/>
                </a:cubicBezTo>
                <a:cubicBezTo>
                  <a:pt x="169" y="9"/>
                  <a:pt x="169" y="9"/>
                  <a:pt x="169" y="9"/>
                </a:cubicBezTo>
                <a:cubicBezTo>
                  <a:pt x="170" y="8"/>
                  <a:pt x="172" y="8"/>
                  <a:pt x="172" y="8"/>
                </a:cubicBezTo>
                <a:cubicBezTo>
                  <a:pt x="173" y="8"/>
                  <a:pt x="174" y="8"/>
                  <a:pt x="175" y="9"/>
                </a:cubicBezTo>
                <a:cubicBezTo>
                  <a:pt x="176" y="10"/>
                  <a:pt x="176" y="11"/>
                  <a:pt x="176" y="12"/>
                </a:cubicBezTo>
                <a:cubicBezTo>
                  <a:pt x="176" y="12"/>
                  <a:pt x="176" y="13"/>
                  <a:pt x="175" y="14"/>
                </a:cubicBezTo>
                <a:close/>
              </a:path>
            </a:pathLst>
          </a:custGeom>
          <a:solidFill>
            <a:srgbClr val="1F4D78"/>
          </a:solidFill>
          <a:ln>
            <a:noFill/>
          </a:ln>
        </p:spPr>
        <p:txBody>
          <a:bodyPr vert="horz" wrap="square" lIns="91440" tIns="45720" rIns="91440" bIns="45720" numCol="1" anchor="t" anchorCtr="0" compatLnSpc="1"/>
          <a:lstStyle/>
          <a:p>
            <a:endParaRPr lang="zh-CN" altLang="en-US" dirty="0"/>
          </a:p>
        </p:txBody>
      </p:sp>
      <p:cxnSp>
        <p:nvCxnSpPr>
          <p:cNvPr id="20" name="直接连接符 19"/>
          <p:cNvCxnSpPr/>
          <p:nvPr/>
        </p:nvCxnSpPr>
        <p:spPr>
          <a:xfrm>
            <a:off x="5757949" y="2144684"/>
            <a:ext cx="5314604" cy="0"/>
          </a:xfrm>
          <a:prstGeom prst="line">
            <a:avLst/>
          </a:prstGeom>
          <a:ln w="12700">
            <a:solidFill>
              <a:srgbClr val="1F4D7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2" name="Object 4014"/>
          <p:cNvSpPr txBox="1"/>
          <p:nvPr/>
        </p:nvSpPr>
        <p:spPr>
          <a:xfrm>
            <a:off x="1233616" y="1557303"/>
            <a:ext cx="3578028" cy="2381725"/>
          </a:xfrm>
          <a:prstGeom prst="rect">
            <a:avLst/>
          </a:prstGeom>
        </p:spPr>
        <p:txBody>
          <a:bodyPr vert="horz" rtlCol="0" anchor="t" anchorCtr="0">
            <a:noAutofit/>
          </a:bodyPr>
          <a:lstStyle/>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600"/>
              </a:spcBef>
            </a:pP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在此添加您需要的文字。在此添加您需要的文字。</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8737987" y="793719"/>
            <a:ext cx="2219680" cy="2997584"/>
          </a:xfrm>
          <a:prstGeom prst="rect">
            <a:avLst/>
          </a:prstGeom>
          <a:solidFill>
            <a:srgbClr val="F4EEE8"/>
          </a:solidFill>
          <a:ln>
            <a:solidFill>
              <a:srgbClr val="F4E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rcRect l="25477" r="25477"/>
          <a:stretch>
            <a:fillRect/>
          </a:stretch>
        </p:blipFill>
        <p:spPr>
          <a:xfrm>
            <a:off x="8737986" y="3842105"/>
            <a:ext cx="2219681" cy="2219681"/>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l="16907" r="16907"/>
          <a:stretch>
            <a:fillRect/>
          </a:stretch>
        </p:blipFill>
        <p:spPr>
          <a:xfrm>
            <a:off x="5689600" y="793719"/>
            <a:ext cx="2997585" cy="2997584"/>
          </a:xfrm>
          <a:prstGeom prst="rect">
            <a:avLst/>
          </a:prstGeom>
        </p:spPr>
      </p:pic>
      <p:sp>
        <p:nvSpPr>
          <p:cNvPr id="8" name="矩形 7"/>
          <p:cNvSpPr/>
          <p:nvPr/>
        </p:nvSpPr>
        <p:spPr>
          <a:xfrm>
            <a:off x="5689600" y="3842105"/>
            <a:ext cx="2997585" cy="22196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aphicFrame>
        <p:nvGraphicFramePr>
          <p:cNvPr id="2" name="表格 3"/>
          <p:cNvGraphicFramePr>
            <a:graphicFrameLocks noGrp="1"/>
          </p:cNvGraphicFramePr>
          <p:nvPr>
            <p:custDataLst>
              <p:tags r:id="rId1"/>
            </p:custDataLst>
          </p:nvPr>
        </p:nvGraphicFramePr>
        <p:xfrm>
          <a:off x="1827822" y="2421588"/>
          <a:ext cx="8356600" cy="3517716"/>
        </p:xfrm>
        <a:graphic>
          <a:graphicData uri="http://schemas.openxmlformats.org/drawingml/2006/table">
            <a:tbl>
              <a:tblPr firstRow="1" bandRow="1">
                <a:tableStyleId>{5C22544A-7EE6-4342-B048-85BDC9FD1C3A}</a:tableStyleId>
              </a:tblPr>
              <a:tblGrid>
                <a:gridCol w="2089150"/>
                <a:gridCol w="2089150"/>
                <a:gridCol w="2089150"/>
                <a:gridCol w="2089150"/>
              </a:tblGrid>
              <a:tr h="586286">
                <a:tc>
                  <a:txBody>
                    <a:bodyPr/>
                    <a:lstStyle/>
                    <a:p>
                      <a:endParaRPr lang="zh-CN" altLang="en-US" dirty="0"/>
                    </a:p>
                  </a:txBody>
                  <a:tcPr>
                    <a:solidFill>
                      <a:srgbClr val="1F4D78"/>
                    </a:solidFill>
                  </a:tcPr>
                </a:tc>
                <a:tc>
                  <a:txBody>
                    <a:bodyPr/>
                    <a:lstStyle/>
                    <a:p>
                      <a:endParaRPr lang="zh-CN" altLang="en-US" dirty="0"/>
                    </a:p>
                  </a:txBody>
                  <a:tcPr>
                    <a:solidFill>
                      <a:srgbClr val="1F4D78"/>
                    </a:solidFill>
                  </a:tcPr>
                </a:tc>
                <a:tc>
                  <a:txBody>
                    <a:bodyPr/>
                    <a:lstStyle/>
                    <a:p>
                      <a:endParaRPr lang="zh-CN" altLang="en-US" dirty="0"/>
                    </a:p>
                  </a:txBody>
                  <a:tcPr>
                    <a:solidFill>
                      <a:srgbClr val="1F4D78"/>
                    </a:solidFill>
                  </a:tcPr>
                </a:tc>
                <a:tc>
                  <a:txBody>
                    <a:bodyPr/>
                    <a:lstStyle/>
                    <a:p>
                      <a:endParaRPr lang="zh-CN" altLang="en-US" dirty="0"/>
                    </a:p>
                  </a:txBody>
                  <a:tcPr>
                    <a:solidFill>
                      <a:srgbClr val="1F4D78"/>
                    </a:solidFill>
                  </a:tcPr>
                </a:tc>
              </a:tr>
              <a:tr h="586286">
                <a:tc>
                  <a:txBody>
                    <a:bodyPr/>
                    <a:lstStyle/>
                    <a:p>
                      <a:endParaRPr lang="zh-CN" altLang="en-US" dirty="0"/>
                    </a:p>
                  </a:txBody>
                  <a:tcPr/>
                </a:tc>
                <a:tc>
                  <a:txBody>
                    <a:bodyPr/>
                    <a:lstStyle/>
                    <a:p>
                      <a:endParaRPr lang="zh-CN" altLang="en-US" dirty="0"/>
                    </a:p>
                  </a:txBody>
                  <a:tcPr/>
                </a:tc>
                <a:tc>
                  <a:txBody>
                    <a:bodyPr/>
                    <a:lstStyle/>
                    <a:p>
                      <a:endParaRPr lang="zh-CN" altLang="en-US"/>
                    </a:p>
                  </a:txBody>
                  <a:tcPr/>
                </a:tc>
                <a:tc>
                  <a:txBody>
                    <a:bodyPr/>
                    <a:lstStyle/>
                    <a:p>
                      <a:endParaRPr lang="zh-CN" altLang="en-US" dirty="0"/>
                    </a:p>
                  </a:txBody>
                  <a:tcPr/>
                </a:tc>
              </a:tr>
              <a:tr h="586286">
                <a:tc>
                  <a:txBody>
                    <a:bodyPr/>
                    <a:lstStyle/>
                    <a:p>
                      <a:endParaRPr lang="zh-CN" altLang="en-US"/>
                    </a:p>
                  </a:txBody>
                  <a:tcPr/>
                </a:tc>
                <a:tc>
                  <a:txBody>
                    <a:bodyPr/>
                    <a:lstStyle/>
                    <a:p>
                      <a:endParaRPr lang="zh-CN" altLang="en-US"/>
                    </a:p>
                  </a:txBody>
                  <a:tcPr/>
                </a:tc>
                <a:tc>
                  <a:txBody>
                    <a:bodyPr/>
                    <a:lstStyle/>
                    <a:p>
                      <a:endParaRPr lang="zh-CN" altLang="en-US" dirty="0"/>
                    </a:p>
                  </a:txBody>
                  <a:tcPr/>
                </a:tc>
                <a:tc>
                  <a:txBody>
                    <a:bodyPr/>
                    <a:lstStyle/>
                    <a:p>
                      <a:endParaRPr lang="zh-CN" altLang="en-US" dirty="0"/>
                    </a:p>
                  </a:txBody>
                  <a:tcPr/>
                </a:tc>
              </a:tr>
              <a:tr h="586286">
                <a:tc>
                  <a:txBody>
                    <a:bodyPr/>
                    <a:lstStyle/>
                    <a:p>
                      <a:endParaRPr lang="zh-CN" altLang="en-US" dirty="0"/>
                    </a:p>
                  </a:txBody>
                  <a:tcPr/>
                </a:tc>
                <a:tc>
                  <a:txBody>
                    <a:bodyPr/>
                    <a:lstStyle/>
                    <a:p>
                      <a:endParaRPr lang="zh-CN" altLang="en-US"/>
                    </a:p>
                  </a:txBody>
                  <a:tcPr/>
                </a:tc>
                <a:tc>
                  <a:txBody>
                    <a:bodyPr/>
                    <a:lstStyle/>
                    <a:p>
                      <a:endParaRPr lang="zh-CN" altLang="en-US"/>
                    </a:p>
                  </a:txBody>
                  <a:tcPr/>
                </a:tc>
                <a:tc>
                  <a:txBody>
                    <a:bodyPr/>
                    <a:lstStyle/>
                    <a:p>
                      <a:endParaRPr lang="zh-CN" altLang="en-US" dirty="0"/>
                    </a:p>
                  </a:txBody>
                  <a:tcPr/>
                </a:tc>
              </a:tr>
              <a:tr h="586286">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dirty="0"/>
                    </a:p>
                  </a:txBody>
                  <a:tcPr/>
                </a:tc>
              </a:tr>
              <a:tr h="586286">
                <a:tc>
                  <a:txBody>
                    <a:bodyPr/>
                    <a:lstStyle/>
                    <a:p>
                      <a:endParaRPr lang="zh-CN" altLang="en-US"/>
                    </a:p>
                  </a:txBody>
                  <a:tcPr/>
                </a:tc>
                <a:tc>
                  <a:txBody>
                    <a:bodyPr/>
                    <a:lstStyle/>
                    <a:p>
                      <a:endParaRPr lang="zh-CN" altLang="en-US" dirty="0"/>
                    </a:p>
                  </a:txBody>
                  <a:tcPr/>
                </a:tc>
                <a:tc>
                  <a:txBody>
                    <a:bodyPr/>
                    <a:lstStyle/>
                    <a:p>
                      <a:endParaRPr lang="zh-CN" altLang="en-US"/>
                    </a:p>
                  </a:txBody>
                  <a:tcPr/>
                </a:tc>
                <a:tc>
                  <a:txBody>
                    <a:bodyPr/>
                    <a:lstStyle/>
                    <a:p>
                      <a:endParaRPr lang="zh-CN" altLang="en-US" dirty="0"/>
                    </a:p>
                  </a:txBody>
                  <a:tcPr/>
                </a:tc>
              </a:tr>
            </a:tbl>
          </a:graphicData>
        </a:graphic>
      </p:graphicFrame>
      <p:sp>
        <p:nvSpPr>
          <p:cNvPr id="3" name="文本框 2"/>
          <p:cNvSpPr txBox="1"/>
          <p:nvPr/>
        </p:nvSpPr>
        <p:spPr>
          <a:xfrm>
            <a:off x="841805" y="1234241"/>
            <a:ext cx="9591269" cy="853054"/>
          </a:xfrm>
          <a:prstGeom prst="rect">
            <a:avLst/>
          </a:prstGeom>
          <a:noFill/>
        </p:spPr>
        <p:txBody>
          <a:bodyPr wrap="square" rtlCol="0">
            <a:spAutoFit/>
          </a:bodyPr>
          <a:lstStyle/>
          <a:p>
            <a:pPr>
              <a:lnSpc>
                <a:spcPct val="130000"/>
              </a:lnSpc>
              <a:spcBef>
                <a:spcPts val="600"/>
              </a:spcBef>
            </a:pPr>
            <a:r>
              <a:rPr lang="zh-CN" altLang="en-US" sz="2000" dirty="0">
                <a:solidFill>
                  <a:srgbClr val="000000">
                    <a:lumMod val="75000"/>
                    <a:lumOff val="25000"/>
                  </a:srgbClr>
                </a:solidFill>
                <a:latin typeface="Arial" panose="020B0604020202020204"/>
                <a:ea typeface="微软雅黑" panose="020B0503020204020204" pitchFamily="34" charset="-122"/>
              </a:rPr>
              <a:t>请在此输入文字说明请在此输入文字说明请在此输入文字说明请在此输入文字说明请在此输入文字说明。</a:t>
            </a:r>
            <a:endParaRPr lang="zh-CN" altLang="en-US" sz="2000" dirty="0">
              <a:solidFill>
                <a:srgbClr val="000000">
                  <a:lumMod val="75000"/>
                  <a:lumOff val="25000"/>
                </a:srgbClr>
              </a:solidFill>
              <a:latin typeface="Arial" panose="020B0604020202020204"/>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aphicFrame>
        <p:nvGraphicFramePr>
          <p:cNvPr id="11" name="表格 10"/>
          <p:cNvGraphicFramePr>
            <a:graphicFrameLocks noGrp="1"/>
          </p:cNvGraphicFramePr>
          <p:nvPr>
            <p:custDataLst>
              <p:tags r:id="rId1"/>
            </p:custDataLst>
          </p:nvPr>
        </p:nvGraphicFramePr>
        <p:xfrm>
          <a:off x="729974" y="1673821"/>
          <a:ext cx="5037592" cy="1725360"/>
        </p:xfrm>
        <a:graphic>
          <a:graphicData uri="http://schemas.openxmlformats.org/drawingml/2006/table">
            <a:tbl>
              <a:tblPr firstRow="1" bandRow="1">
                <a:tableStyleId>{5C22544A-7EE6-4342-B048-85BDC9FD1C3A}</a:tableStyleId>
              </a:tblPr>
              <a:tblGrid>
                <a:gridCol w="1259398"/>
                <a:gridCol w="1259398"/>
                <a:gridCol w="1259398"/>
                <a:gridCol w="1259398"/>
              </a:tblGrid>
              <a:tr h="431340">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r>
              <a:tr h="431340">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c>
                  <a:txBody>
                    <a:bodyPr/>
                    <a:lstStyle/>
                    <a:p>
                      <a:pPr algn="ctr"/>
                      <a:endParaRPr lang="zh-CN" altLang="en-US"/>
                    </a:p>
                  </a:txBody>
                  <a:tcPr/>
                </a:tc>
              </a:tr>
              <a:tr h="431340">
                <a:tc>
                  <a:txBody>
                    <a:bodyPr/>
                    <a:lstStyle/>
                    <a:p>
                      <a:pPr algn="ctr"/>
                      <a:endParaRPr lang="zh-CN" altLang="en-US"/>
                    </a:p>
                  </a:txBody>
                  <a:tcPr/>
                </a:tc>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r>
              <a:tr h="431340">
                <a:tc>
                  <a:txBody>
                    <a:bodyPr/>
                    <a:lstStyle/>
                    <a:p>
                      <a:pPr algn="ctr"/>
                      <a:endParaRPr lang="zh-CN" altLang="en-US"/>
                    </a:p>
                  </a:txBody>
                  <a:tcPr/>
                </a:tc>
                <a:tc>
                  <a:txBody>
                    <a:bodyPr/>
                    <a:lstStyle/>
                    <a:p>
                      <a:pPr algn="ctr"/>
                      <a:endParaRPr lang="zh-CN" altLang="en-US"/>
                    </a:p>
                  </a:txBody>
                  <a:tcPr/>
                </a:tc>
                <a:tc>
                  <a:txBody>
                    <a:bodyPr/>
                    <a:lstStyle/>
                    <a:p>
                      <a:pPr algn="ctr"/>
                      <a:endParaRPr lang="zh-CN" altLang="en-US"/>
                    </a:p>
                  </a:txBody>
                  <a:tcPr/>
                </a:tc>
                <a:tc>
                  <a:txBody>
                    <a:bodyPr/>
                    <a:lstStyle/>
                    <a:p>
                      <a:pPr algn="ctr"/>
                      <a:endParaRPr lang="zh-CN" altLang="en-US" dirty="0"/>
                    </a:p>
                  </a:txBody>
                  <a:tcPr/>
                </a:tc>
              </a:tr>
            </a:tbl>
          </a:graphicData>
        </a:graphic>
      </p:graphicFrame>
      <p:graphicFrame>
        <p:nvGraphicFramePr>
          <p:cNvPr id="12" name="表格 11"/>
          <p:cNvGraphicFramePr>
            <a:graphicFrameLocks noGrp="1"/>
          </p:cNvGraphicFramePr>
          <p:nvPr>
            <p:custDataLst>
              <p:tags r:id="rId2"/>
            </p:custDataLst>
          </p:nvPr>
        </p:nvGraphicFramePr>
        <p:xfrm>
          <a:off x="729974" y="3978252"/>
          <a:ext cx="5037592" cy="1725360"/>
        </p:xfrm>
        <a:graphic>
          <a:graphicData uri="http://schemas.openxmlformats.org/drawingml/2006/table">
            <a:tbl>
              <a:tblPr firstRow="1" bandRow="1">
                <a:tableStyleId>{BC89EF96-8CEA-46FF-86C4-4CE0E7609802}</a:tableStyleId>
              </a:tblPr>
              <a:tblGrid>
                <a:gridCol w="1259398"/>
                <a:gridCol w="1259398"/>
                <a:gridCol w="1259398"/>
                <a:gridCol w="1259398"/>
              </a:tblGrid>
              <a:tr h="431340">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r>
              <a:tr h="431340">
                <a:tc>
                  <a:txBody>
                    <a:bodyPr/>
                    <a:lstStyle/>
                    <a:p>
                      <a:pPr algn="ctr"/>
                      <a:endParaRPr lang="zh-CN" altLang="en-US"/>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dirty="0"/>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dirty="0"/>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r>
              <a:tr h="431340">
                <a:tc>
                  <a:txBody>
                    <a:bodyPr/>
                    <a:lstStyle/>
                    <a:p>
                      <a:pPr algn="ctr"/>
                      <a:endParaRPr lang="zh-CN" altLang="en-US"/>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dirty="0"/>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r>
              <a:tr h="431340">
                <a:tc>
                  <a:txBody>
                    <a:bodyPr/>
                    <a:lstStyle/>
                    <a:p>
                      <a:pPr algn="ctr"/>
                      <a:endParaRPr lang="zh-CN" altLang="en-US"/>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dirty="0"/>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dirty="0"/>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c>
                  <a:txBody>
                    <a:bodyPr/>
                    <a:lstStyle/>
                    <a:p>
                      <a:pPr algn="ctr"/>
                      <a:endParaRPr lang="zh-CN" altLang="en-US" dirty="0"/>
                    </a:p>
                  </a:txBody>
                  <a:tcPr>
                    <a:lnL w="12700" cmpd="sng">
                      <a:solidFill>
                        <a:srgbClr val="1F4D78"/>
                      </a:solidFill>
                      <a:prstDash val="solid"/>
                    </a:lnL>
                    <a:lnR w="12700" cmpd="sng">
                      <a:solidFill>
                        <a:srgbClr val="1F4D78"/>
                      </a:solidFill>
                      <a:prstDash val="solid"/>
                    </a:lnR>
                    <a:lnT w="12700" cmpd="sng">
                      <a:solidFill>
                        <a:srgbClr val="1F4D78"/>
                      </a:solidFill>
                      <a:prstDash val="solid"/>
                    </a:lnT>
                    <a:lnB w="12700" cmpd="sng">
                      <a:solidFill>
                        <a:srgbClr val="1F4D78"/>
                      </a:solidFill>
                      <a:prstDash val="solid"/>
                    </a:lnB>
                  </a:tcPr>
                </a:tc>
              </a:tr>
            </a:tbl>
          </a:graphicData>
        </a:graphic>
      </p:graphicFrame>
      <p:graphicFrame>
        <p:nvGraphicFramePr>
          <p:cNvPr id="3" name="表格 2"/>
          <p:cNvGraphicFramePr>
            <a:graphicFrameLocks noGrp="1"/>
          </p:cNvGraphicFramePr>
          <p:nvPr>
            <p:custDataLst>
              <p:tags r:id="rId3"/>
            </p:custDataLst>
          </p:nvPr>
        </p:nvGraphicFramePr>
        <p:xfrm>
          <a:off x="6348895" y="1673821"/>
          <a:ext cx="5037592" cy="1725360"/>
        </p:xfrm>
        <a:graphic>
          <a:graphicData uri="http://schemas.openxmlformats.org/drawingml/2006/table">
            <a:tbl>
              <a:tblPr firstRow="1" bandRow="1">
                <a:tableStyleId>{3B4B98B0-60AC-42C2-AFA5-B58CD77FA1E5}</a:tableStyleId>
              </a:tblPr>
              <a:tblGrid>
                <a:gridCol w="1259398"/>
                <a:gridCol w="1259398"/>
                <a:gridCol w="1259398"/>
                <a:gridCol w="1259398"/>
              </a:tblGrid>
              <a:tr h="431340">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1F4D78"/>
                      </a:solidFill>
                      <a:prstDash val="solid"/>
                    </a:lnT>
                    <a:lnB w="12700" cmpd="sng">
                      <a:solidFill>
                        <a:srgbClr val="1F4D78"/>
                      </a:solidFill>
                      <a:prstDash val="solid"/>
                    </a:lnB>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1F4D78"/>
                      </a:solidFill>
                      <a:prstDash val="solid"/>
                    </a:lnT>
                    <a:lnB w="12700" cmpd="sng">
                      <a:solidFill>
                        <a:srgbClr val="1F4D78"/>
                      </a:solidFill>
                      <a:prstDash val="solid"/>
                    </a:lnB>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1F4D78"/>
                      </a:solidFill>
                      <a:prstDash val="solid"/>
                    </a:lnT>
                    <a:lnB w="12700" cmpd="sng">
                      <a:solidFill>
                        <a:srgbClr val="1F4D78"/>
                      </a:solidFill>
                      <a:prstDash val="solid"/>
                    </a:lnB>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lnT w="12700" cmpd="sng">
                      <a:solidFill>
                        <a:srgbClr val="1F4D78"/>
                      </a:solidFill>
                      <a:prstDash val="solid"/>
                    </a:lnT>
                    <a:lnB w="12700" cmpd="sng">
                      <a:solidFill>
                        <a:srgbClr val="1F4D78"/>
                      </a:solidFill>
                      <a:prstDash val="solid"/>
                    </a:lnB>
                  </a:tcPr>
                </a:tc>
              </a:tr>
              <a:tr h="431340">
                <a:tc>
                  <a:txBody>
                    <a:bodyPr/>
                    <a:lstStyle/>
                    <a:p>
                      <a:pPr algn="ctr"/>
                      <a:endParaRPr lang="zh-CN" altLang="en-US"/>
                    </a:p>
                  </a:txBody>
                  <a:tcPr>
                    <a:lnT w="12700">
                      <a:solidFill>
                        <a:srgbClr val="1F4D78"/>
                      </a:solidFill>
                      <a:prstDash val="solid"/>
                    </a:lnT>
                  </a:tcPr>
                </a:tc>
                <a:tc>
                  <a:txBody>
                    <a:bodyPr/>
                    <a:lstStyle/>
                    <a:p>
                      <a:pPr algn="ctr"/>
                      <a:endParaRPr lang="zh-CN" altLang="en-US" dirty="0"/>
                    </a:p>
                  </a:txBody>
                  <a:tcPr>
                    <a:lnT w="12700">
                      <a:solidFill>
                        <a:srgbClr val="1F4D78"/>
                      </a:solidFill>
                      <a:prstDash val="solid"/>
                    </a:lnT>
                  </a:tcPr>
                </a:tc>
                <a:tc>
                  <a:txBody>
                    <a:bodyPr/>
                    <a:lstStyle/>
                    <a:p>
                      <a:pPr algn="ctr"/>
                      <a:endParaRPr lang="zh-CN" altLang="en-US"/>
                    </a:p>
                  </a:txBody>
                  <a:tcPr>
                    <a:lnT w="12700">
                      <a:solidFill>
                        <a:srgbClr val="1F4D78"/>
                      </a:solidFill>
                      <a:prstDash val="solid"/>
                    </a:lnT>
                  </a:tcPr>
                </a:tc>
                <a:tc>
                  <a:txBody>
                    <a:bodyPr/>
                    <a:lstStyle/>
                    <a:p>
                      <a:pPr algn="ctr"/>
                      <a:endParaRPr lang="zh-CN" altLang="en-US"/>
                    </a:p>
                  </a:txBody>
                  <a:tcPr>
                    <a:lnT w="12700">
                      <a:solidFill>
                        <a:srgbClr val="1F4D78"/>
                      </a:solidFill>
                      <a:prstDash val="solid"/>
                    </a:lnT>
                  </a:tcPr>
                </a:tc>
              </a:tr>
              <a:tr h="431340">
                <a:tc>
                  <a:txBody>
                    <a:bodyPr/>
                    <a:lstStyle/>
                    <a:p>
                      <a:pPr algn="ctr"/>
                      <a:endParaRPr lang="zh-CN" altLang="en-US"/>
                    </a:p>
                  </a:txBody>
                  <a:tcPr/>
                </a:tc>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r>
              <a:tr h="431340">
                <a:tc>
                  <a:txBody>
                    <a:bodyPr/>
                    <a:lstStyle/>
                    <a:p>
                      <a:pPr algn="ctr"/>
                      <a:endParaRPr lang="zh-CN" altLang="en-US"/>
                    </a:p>
                  </a:txBody>
                  <a:tcPr>
                    <a:lnB w="12700" cmpd="sng">
                      <a:solidFill>
                        <a:srgbClr val="1F4D78"/>
                      </a:solidFill>
                      <a:prstDash val="solid"/>
                    </a:lnB>
                  </a:tcPr>
                </a:tc>
                <a:tc>
                  <a:txBody>
                    <a:bodyPr/>
                    <a:lstStyle/>
                    <a:p>
                      <a:pPr algn="ctr"/>
                      <a:endParaRPr lang="zh-CN" altLang="en-US"/>
                    </a:p>
                  </a:txBody>
                  <a:tcPr>
                    <a:lnB w="12700" cmpd="sng">
                      <a:solidFill>
                        <a:srgbClr val="1F4D78"/>
                      </a:solidFill>
                      <a:prstDash val="solid"/>
                    </a:lnB>
                  </a:tcPr>
                </a:tc>
                <a:tc>
                  <a:txBody>
                    <a:bodyPr/>
                    <a:lstStyle/>
                    <a:p>
                      <a:pPr algn="ctr"/>
                      <a:endParaRPr lang="zh-CN" altLang="en-US"/>
                    </a:p>
                  </a:txBody>
                  <a:tcPr>
                    <a:lnB w="12700" cmpd="sng">
                      <a:solidFill>
                        <a:srgbClr val="1F4D78"/>
                      </a:solidFill>
                      <a:prstDash val="solid"/>
                    </a:lnB>
                  </a:tcPr>
                </a:tc>
                <a:tc>
                  <a:txBody>
                    <a:bodyPr/>
                    <a:lstStyle/>
                    <a:p>
                      <a:pPr algn="ctr"/>
                      <a:endParaRPr lang="zh-CN" altLang="en-US" dirty="0"/>
                    </a:p>
                  </a:txBody>
                  <a:tcPr>
                    <a:lnB w="12700" cmpd="sng">
                      <a:solidFill>
                        <a:srgbClr val="1F4D78"/>
                      </a:solidFill>
                      <a:prstDash val="solid"/>
                    </a:lnB>
                  </a:tcPr>
                </a:tc>
              </a:tr>
            </a:tbl>
          </a:graphicData>
        </a:graphic>
      </p:graphicFrame>
      <p:graphicFrame>
        <p:nvGraphicFramePr>
          <p:cNvPr id="15" name="表格 14"/>
          <p:cNvGraphicFramePr>
            <a:graphicFrameLocks noGrp="1"/>
          </p:cNvGraphicFramePr>
          <p:nvPr>
            <p:custDataLst>
              <p:tags r:id="rId4"/>
            </p:custDataLst>
          </p:nvPr>
        </p:nvGraphicFramePr>
        <p:xfrm>
          <a:off x="6348895" y="3978252"/>
          <a:ext cx="5037592" cy="1725360"/>
        </p:xfrm>
        <a:graphic>
          <a:graphicData uri="http://schemas.openxmlformats.org/drawingml/2006/table">
            <a:tbl>
              <a:tblPr firstRow="1" bandRow="1">
                <a:tableStyleId>{6E25E649-3F16-4E02-A733-19D2CDBF48F0}</a:tableStyleId>
              </a:tblPr>
              <a:tblGrid>
                <a:gridCol w="1259398"/>
                <a:gridCol w="1259398"/>
                <a:gridCol w="1259398"/>
                <a:gridCol w="1259398"/>
              </a:tblGrid>
              <a:tr h="431340">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c>
                  <a:txBody>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txBody>
                  <a:tcPr>
                    <a:solidFill>
                      <a:srgbClr val="1F4D78"/>
                    </a:solidFill>
                  </a:tcPr>
                </a:tc>
              </a:tr>
              <a:tr h="431340">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c>
                  <a:txBody>
                    <a:bodyPr/>
                    <a:lstStyle/>
                    <a:p>
                      <a:pPr algn="ctr"/>
                      <a:endParaRPr lang="zh-CN" altLang="en-US"/>
                    </a:p>
                  </a:txBody>
                  <a:tcPr/>
                </a:tc>
              </a:tr>
              <a:tr h="431340">
                <a:tc>
                  <a:txBody>
                    <a:bodyPr/>
                    <a:lstStyle/>
                    <a:p>
                      <a:pPr algn="ctr"/>
                      <a:endParaRPr lang="zh-CN" altLang="en-US" dirty="0"/>
                    </a:p>
                  </a:txBody>
                  <a:tcPr/>
                </a:tc>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r>
              <a:tr h="431340">
                <a:tc>
                  <a:txBody>
                    <a:bodyPr/>
                    <a:lstStyle/>
                    <a:p>
                      <a:pPr algn="ctr"/>
                      <a:endParaRPr lang="zh-CN" altLang="en-US"/>
                    </a:p>
                  </a:txBody>
                  <a:tcPr/>
                </a:tc>
                <a:tc>
                  <a:txBody>
                    <a:bodyPr/>
                    <a:lstStyle/>
                    <a:p>
                      <a:pPr algn="ctr"/>
                      <a:endParaRPr lang="zh-CN" altLang="en-US" dirty="0"/>
                    </a:p>
                  </a:txBody>
                  <a:tcPr/>
                </a:tc>
                <a:tc>
                  <a:txBody>
                    <a:bodyPr/>
                    <a:lstStyle/>
                    <a:p>
                      <a:pPr algn="ctr"/>
                      <a:endParaRPr lang="zh-CN" altLang="en-US"/>
                    </a:p>
                  </a:txBody>
                  <a:tcPr/>
                </a:tc>
                <a:tc>
                  <a:txBody>
                    <a:bodyPr/>
                    <a:lstStyle/>
                    <a:p>
                      <a:pPr algn="ctr"/>
                      <a:endParaRPr lang="zh-CN" altLang="en-US" dirty="0"/>
                    </a:p>
                  </a:txBody>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aphicFrame>
        <p:nvGraphicFramePr>
          <p:cNvPr id="11" name="图表 10"/>
          <p:cNvGraphicFramePr/>
          <p:nvPr/>
        </p:nvGraphicFramePr>
        <p:xfrm>
          <a:off x="1196481" y="2655238"/>
          <a:ext cx="4497880" cy="2941943"/>
        </p:xfrm>
        <a:graphic>
          <a:graphicData uri="http://schemas.openxmlformats.org/drawingml/2006/chart">
            <c:chart xmlns:c="http://schemas.openxmlformats.org/drawingml/2006/chart" xmlns:r="http://schemas.openxmlformats.org/officeDocument/2006/relationships" r:id="rId1"/>
          </a:graphicData>
        </a:graphic>
      </p:graphicFrame>
      <p:grpSp>
        <p:nvGrpSpPr>
          <p:cNvPr id="4" name="组合 3"/>
          <p:cNvGrpSpPr/>
          <p:nvPr/>
        </p:nvGrpSpPr>
        <p:grpSpPr>
          <a:xfrm>
            <a:off x="6171276" y="2582521"/>
            <a:ext cx="4772711" cy="3014662"/>
            <a:chOff x="6016172" y="1738302"/>
            <a:chExt cx="4300555" cy="3887798"/>
          </a:xfrm>
        </p:grpSpPr>
        <p:sp>
          <p:nvSpPr>
            <p:cNvPr id="13" name="矩形: 折角 12"/>
            <p:cNvSpPr/>
            <p:nvPr/>
          </p:nvSpPr>
          <p:spPr>
            <a:xfrm>
              <a:off x="6122099" y="1738302"/>
              <a:ext cx="4194628" cy="3794016"/>
            </a:xfrm>
            <a:prstGeom prst="foldedCorner">
              <a:avLst>
                <a:gd name="adj" fmla="val 18394"/>
              </a:avLst>
            </a:prstGeom>
            <a:solidFill>
              <a:srgbClr val="1F4D78"/>
            </a:solidFill>
            <a:ln>
              <a:solidFill>
                <a:srgbClr val="1A5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折角 13"/>
            <p:cNvSpPr/>
            <p:nvPr/>
          </p:nvSpPr>
          <p:spPr>
            <a:xfrm>
              <a:off x="6016172" y="1832084"/>
              <a:ext cx="4194628" cy="3794016"/>
            </a:xfrm>
            <a:prstGeom prst="foldedCorner">
              <a:avLst>
                <a:gd name="adj" fmla="val 18394"/>
              </a:avLst>
            </a:prstGeom>
            <a:solidFill>
              <a:schemeClr val="bg1"/>
            </a:solidFill>
            <a:ln>
              <a:solidFill>
                <a:srgbClr val="1F4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6648190" y="2830721"/>
            <a:ext cx="3701325" cy="2445541"/>
          </a:xfrm>
          <a:prstGeom prst="rect">
            <a:avLst/>
          </a:prstGeom>
          <a:noFill/>
        </p:spPr>
        <p:txBody>
          <a:bodyPr wrap="square" rtlCol="0">
            <a:spAutoFit/>
          </a:bodyPr>
          <a:lstStyle/>
          <a:p>
            <a:pPr>
              <a:lnSpc>
                <a:spcPct val="130000"/>
              </a:lnSpc>
              <a:spcBef>
                <a:spcPts val="600"/>
              </a:spcBef>
            </a:pPr>
            <a:r>
              <a:rPr lang="zh-CN" altLang="en-US" sz="2400" dirty="0">
                <a:solidFill>
                  <a:srgbClr val="000000">
                    <a:lumMod val="75000"/>
                    <a:lumOff val="25000"/>
                  </a:srgbClr>
                </a:solidFill>
                <a:latin typeface="Arial" panose="020B0604020202020204"/>
                <a:ea typeface="微软雅黑" panose="020B0503020204020204" pitchFamily="34" charset="-122"/>
              </a:rPr>
              <a:t>请在此输入文字说明请在此输入文字说明请在此输入文字说明请在此输入文字说明请在此输入文字说明。</a:t>
            </a:r>
            <a:endParaRPr lang="zh-CN" altLang="en-US" sz="2400" dirty="0">
              <a:solidFill>
                <a:srgbClr val="000000">
                  <a:lumMod val="75000"/>
                  <a:lumOff val="25000"/>
                </a:srgbClr>
              </a:solidFill>
              <a:latin typeface="Arial" panose="020B0604020202020204"/>
              <a:ea typeface="微软雅黑" panose="020B0503020204020204" pitchFamily="34" charset="-122"/>
            </a:endParaRPr>
          </a:p>
        </p:txBody>
      </p:sp>
      <p:sp>
        <p:nvSpPr>
          <p:cNvPr id="16" name="文本框 15"/>
          <p:cNvSpPr txBox="1"/>
          <p:nvPr/>
        </p:nvSpPr>
        <p:spPr>
          <a:xfrm>
            <a:off x="841805" y="1234241"/>
            <a:ext cx="9591269" cy="853054"/>
          </a:xfrm>
          <a:prstGeom prst="rect">
            <a:avLst/>
          </a:prstGeom>
          <a:noFill/>
        </p:spPr>
        <p:txBody>
          <a:bodyPr wrap="square" rtlCol="0">
            <a:spAutoFit/>
          </a:bodyPr>
          <a:lstStyle/>
          <a:p>
            <a:pPr>
              <a:lnSpc>
                <a:spcPct val="130000"/>
              </a:lnSpc>
              <a:spcBef>
                <a:spcPts val="600"/>
              </a:spcBef>
            </a:pPr>
            <a:r>
              <a:rPr lang="zh-CN" altLang="en-US" sz="2000" dirty="0">
                <a:solidFill>
                  <a:srgbClr val="000000">
                    <a:lumMod val="75000"/>
                    <a:lumOff val="25000"/>
                  </a:srgbClr>
                </a:solidFill>
                <a:latin typeface="Arial" panose="020B0604020202020204"/>
                <a:ea typeface="微软雅黑" panose="020B0503020204020204" pitchFamily="34" charset="-122"/>
              </a:rPr>
              <a:t>请在此输入文字说明请在此输入文字说明请在此输入文字说明请在此输入文字说明请在此输入文字说明。</a:t>
            </a:r>
            <a:endParaRPr lang="zh-CN" altLang="en-US" sz="2000" dirty="0">
              <a:solidFill>
                <a:srgbClr val="000000">
                  <a:lumMod val="75000"/>
                  <a:lumOff val="25000"/>
                </a:srgbClr>
              </a:solidFill>
              <a:latin typeface="Arial" panose="020B0604020202020204"/>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5" name="矩形 4"/>
          <p:cNvSpPr/>
          <p:nvPr/>
        </p:nvSpPr>
        <p:spPr bwMode="auto">
          <a:xfrm>
            <a:off x="393621" y="3982668"/>
            <a:ext cx="2646014" cy="875692"/>
          </a:xfrm>
          <a:prstGeom prst="rect">
            <a:avLst/>
          </a:prstGeom>
          <a:solidFill>
            <a:srgbClr val="1F4D78"/>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zh-CN" altLang="zh-CN" sz="2200" i="0" u="none" strike="noStrike" kern="0" cap="none" spc="0" normalizeH="0" baseline="0" noProof="0" dirty="0">
              <a:ln>
                <a:noFill/>
              </a:ln>
              <a:solidFill>
                <a:srgbClr val="FFFFFF"/>
              </a:solidFill>
              <a:effectLst/>
              <a:uLnTx/>
              <a:uFillTx/>
              <a:latin typeface="+mn-ea"/>
              <a:cs typeface="+mn-ea"/>
              <a:sym typeface="+mn-lt"/>
            </a:endParaRPr>
          </a:p>
        </p:txBody>
      </p:sp>
      <p:sp>
        <p:nvSpPr>
          <p:cNvPr id="6" name="箭头: 五边形 13"/>
          <p:cNvSpPr/>
          <p:nvPr/>
        </p:nvSpPr>
        <p:spPr bwMode="auto">
          <a:xfrm>
            <a:off x="9152968" y="1624932"/>
            <a:ext cx="2645411" cy="875692"/>
          </a:xfrm>
          <a:prstGeom prst="homePlate">
            <a:avLst/>
          </a:prstGeom>
          <a:solidFill>
            <a:srgbClr val="1F4D78"/>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en-US" altLang="zh-CN" sz="2200" i="0" u="none" strike="noStrike" kern="0" cap="none" spc="0" normalizeH="0" baseline="0" noProof="0" dirty="0">
              <a:ln>
                <a:noFill/>
              </a:ln>
              <a:solidFill>
                <a:srgbClr val="FFFFFF"/>
              </a:solidFill>
              <a:effectLst/>
              <a:uLnTx/>
              <a:uFillTx/>
              <a:latin typeface="+mn-ea"/>
              <a:cs typeface="+mn-ea"/>
              <a:sym typeface="+mn-lt"/>
            </a:endParaRPr>
          </a:p>
        </p:txBody>
      </p:sp>
      <p:sp>
        <p:nvSpPr>
          <p:cNvPr id="7" name="矩形 6"/>
          <p:cNvSpPr/>
          <p:nvPr/>
        </p:nvSpPr>
        <p:spPr bwMode="auto">
          <a:xfrm>
            <a:off x="3309635" y="3193008"/>
            <a:ext cx="2646014" cy="875692"/>
          </a:xfrm>
          <a:prstGeom prst="rect">
            <a:avLst/>
          </a:prstGeom>
          <a:solidFill>
            <a:srgbClr val="1F4D78"/>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zh-CN" altLang="en-US" sz="2200" i="0" u="none" strike="noStrike" kern="0" cap="none" spc="0" normalizeH="0" baseline="0" noProof="0" dirty="0">
              <a:ln>
                <a:noFill/>
              </a:ln>
              <a:solidFill>
                <a:srgbClr val="FFFFFF"/>
              </a:solidFill>
              <a:effectLst/>
              <a:uLnTx/>
              <a:uFillTx/>
              <a:latin typeface="+mn-ea"/>
              <a:cs typeface="+mn-ea"/>
              <a:sym typeface="+mn-lt"/>
            </a:endParaRPr>
          </a:p>
        </p:txBody>
      </p:sp>
      <p:sp>
        <p:nvSpPr>
          <p:cNvPr id="8" name="矩形 7"/>
          <p:cNvSpPr/>
          <p:nvPr/>
        </p:nvSpPr>
        <p:spPr bwMode="auto">
          <a:xfrm>
            <a:off x="6233185" y="2410845"/>
            <a:ext cx="2646014" cy="875691"/>
          </a:xfrm>
          <a:prstGeom prst="rect">
            <a:avLst/>
          </a:prstGeom>
          <a:solidFill>
            <a:srgbClr val="1F4D78"/>
          </a:solidFill>
          <a:ln>
            <a:noFill/>
          </a:ln>
        </p:spPr>
        <p:txBody>
          <a:bodyPr vert="horz" wrap="square" lIns="0" tIns="0" rIns="0" bIns="0" numCol="1" anchor="ctr" anchorCtr="0" compatLnSpc="1">
            <a:no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864235" eaLnBrk="0" fontAlgn="base" latinLnBrk="0" hangingPunct="0">
              <a:lnSpc>
                <a:spcPct val="100000"/>
              </a:lnSpc>
              <a:spcBef>
                <a:spcPts val="0"/>
              </a:spcBef>
              <a:spcAft>
                <a:spcPts val="0"/>
              </a:spcAft>
              <a:buClrTx/>
              <a:buSzTx/>
              <a:buFontTx/>
              <a:buNone/>
              <a:defRPr/>
            </a:pPr>
            <a:endParaRPr kumimoji="0" lang="zh-CN" altLang="en-US" sz="2200" i="0" u="none" strike="noStrike" kern="0" cap="none" spc="0" normalizeH="0" baseline="0" noProof="0" dirty="0">
              <a:ln>
                <a:noFill/>
              </a:ln>
              <a:solidFill>
                <a:srgbClr val="FFFFFF"/>
              </a:solidFill>
              <a:effectLst/>
              <a:uLnTx/>
              <a:uFillTx/>
              <a:latin typeface="+mn-ea"/>
              <a:cs typeface="+mn-ea"/>
              <a:sym typeface="+mn-lt"/>
            </a:endParaRPr>
          </a:p>
        </p:txBody>
      </p:sp>
      <p:sp>
        <p:nvSpPr>
          <p:cNvPr id="9" name="矩形 8"/>
          <p:cNvSpPr/>
          <p:nvPr/>
        </p:nvSpPr>
        <p:spPr>
          <a:xfrm>
            <a:off x="565071" y="5159840"/>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3503613" y="4166941"/>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sp>
        <p:nvSpPr>
          <p:cNvPr id="11" name="矩形 10"/>
          <p:cNvSpPr/>
          <p:nvPr/>
        </p:nvSpPr>
        <p:spPr>
          <a:xfrm>
            <a:off x="6523179" y="3521902"/>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sp>
        <p:nvSpPr>
          <p:cNvPr id="12" name="矩形 11"/>
          <p:cNvSpPr/>
          <p:nvPr/>
        </p:nvSpPr>
        <p:spPr>
          <a:xfrm>
            <a:off x="9352065" y="2666966"/>
            <a:ext cx="2031325"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单击此处添加文本</a:t>
            </a:r>
            <a:endParaRPr lang="zh-CN" altLang="en-US"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9327106" y="1846778"/>
            <a:ext cx="1116000" cy="432000"/>
            <a:chOff x="3425748" y="3241175"/>
            <a:chExt cx="1714231" cy="608766"/>
          </a:xfrm>
        </p:grpSpPr>
        <p:sp>
          <p:nvSpPr>
            <p:cNvPr id="14" name="文本框 13"/>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04</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sp>
        <p:nvSpPr>
          <p:cNvPr id="16" name="任意多边形: 形状 17"/>
          <p:cNvSpPr/>
          <p:nvPr/>
        </p:nvSpPr>
        <p:spPr>
          <a:xfrm>
            <a:off x="3039635" y="3166360"/>
            <a:ext cx="270000" cy="1692000"/>
          </a:xfrm>
          <a:custGeom>
            <a:avLst/>
            <a:gdLst>
              <a:gd name="connsiteX0" fmla="*/ 0 w 346710"/>
              <a:gd name="connsiteY0" fmla="*/ 426720 h 853440"/>
              <a:gd name="connsiteX1" fmla="*/ 0 w 346710"/>
              <a:gd name="connsiteY1" fmla="*/ 853440 h 853440"/>
              <a:gd name="connsiteX2" fmla="*/ 346710 w 346710"/>
              <a:gd name="connsiteY2" fmla="*/ 426720 h 853440"/>
              <a:gd name="connsiteX3" fmla="*/ 346710 w 346710"/>
              <a:gd name="connsiteY3" fmla="*/ 0 h 853440"/>
              <a:gd name="connsiteX4" fmla="*/ 0 w 346710"/>
              <a:gd name="connsiteY4" fmla="*/ 426720 h 853440"/>
              <a:gd name="connsiteX0-1" fmla="*/ 0 w 346710"/>
              <a:gd name="connsiteY0-2" fmla="*/ 436245 h 862965"/>
              <a:gd name="connsiteX1-3" fmla="*/ 0 w 346710"/>
              <a:gd name="connsiteY1-4" fmla="*/ 862965 h 862965"/>
              <a:gd name="connsiteX2-5" fmla="*/ 346710 w 346710"/>
              <a:gd name="connsiteY2-6" fmla="*/ 436245 h 862965"/>
              <a:gd name="connsiteX3-7" fmla="*/ 342900 w 346710"/>
              <a:gd name="connsiteY3-8" fmla="*/ 0 h 862965"/>
              <a:gd name="connsiteX4-9" fmla="*/ 0 w 346710"/>
              <a:gd name="connsiteY4-10" fmla="*/ 436245 h 862965"/>
              <a:gd name="connsiteX0-11" fmla="*/ 1905 w 348615"/>
              <a:gd name="connsiteY0-12" fmla="*/ 436245 h 870585"/>
              <a:gd name="connsiteX1-13" fmla="*/ 0 w 348615"/>
              <a:gd name="connsiteY1-14" fmla="*/ 870585 h 870585"/>
              <a:gd name="connsiteX2-15" fmla="*/ 348615 w 348615"/>
              <a:gd name="connsiteY2-16" fmla="*/ 436245 h 870585"/>
              <a:gd name="connsiteX3-17" fmla="*/ 344805 w 348615"/>
              <a:gd name="connsiteY3-18" fmla="*/ 0 h 870585"/>
              <a:gd name="connsiteX4-19" fmla="*/ 1905 w 348615"/>
              <a:gd name="connsiteY4-20" fmla="*/ 436245 h 870585"/>
              <a:gd name="connsiteX0-21" fmla="*/ 0 w 350520"/>
              <a:gd name="connsiteY0-22" fmla="*/ 438150 h 870585"/>
              <a:gd name="connsiteX1-23" fmla="*/ 1905 w 350520"/>
              <a:gd name="connsiteY1-24" fmla="*/ 870585 h 870585"/>
              <a:gd name="connsiteX2-25" fmla="*/ 350520 w 350520"/>
              <a:gd name="connsiteY2-26" fmla="*/ 436245 h 870585"/>
              <a:gd name="connsiteX3-27" fmla="*/ 346710 w 350520"/>
              <a:gd name="connsiteY3-28" fmla="*/ 0 h 870585"/>
              <a:gd name="connsiteX4-29" fmla="*/ 0 w 350520"/>
              <a:gd name="connsiteY4-30" fmla="*/ 438150 h 870585"/>
              <a:gd name="connsiteX0-31" fmla="*/ 0 w 356235"/>
              <a:gd name="connsiteY0-32" fmla="*/ 438150 h 870585"/>
              <a:gd name="connsiteX1-33" fmla="*/ 7620 w 356235"/>
              <a:gd name="connsiteY1-34" fmla="*/ 870585 h 870585"/>
              <a:gd name="connsiteX2-35" fmla="*/ 356235 w 356235"/>
              <a:gd name="connsiteY2-36" fmla="*/ 436245 h 870585"/>
              <a:gd name="connsiteX3-37" fmla="*/ 352425 w 356235"/>
              <a:gd name="connsiteY3-38" fmla="*/ 0 h 870585"/>
              <a:gd name="connsiteX4-39" fmla="*/ 0 w 356235"/>
              <a:gd name="connsiteY4-40" fmla="*/ 438150 h 870585"/>
              <a:gd name="connsiteX0-41" fmla="*/ 0 w 356235"/>
              <a:gd name="connsiteY0-42" fmla="*/ 438150 h 870585"/>
              <a:gd name="connsiteX1-43" fmla="*/ 3810 w 356235"/>
              <a:gd name="connsiteY1-44" fmla="*/ 870585 h 870585"/>
              <a:gd name="connsiteX2-45" fmla="*/ 356235 w 356235"/>
              <a:gd name="connsiteY2-46" fmla="*/ 436245 h 870585"/>
              <a:gd name="connsiteX3-47" fmla="*/ 352425 w 356235"/>
              <a:gd name="connsiteY3-48" fmla="*/ 0 h 870585"/>
              <a:gd name="connsiteX4-49" fmla="*/ 0 w 356235"/>
              <a:gd name="connsiteY4-50" fmla="*/ 438150 h 870585"/>
              <a:gd name="connsiteX0-51" fmla="*/ 0 w 356288"/>
              <a:gd name="connsiteY0-52" fmla="*/ 434344 h 866779"/>
              <a:gd name="connsiteX1-53" fmla="*/ 3810 w 356288"/>
              <a:gd name="connsiteY1-54" fmla="*/ 866779 h 866779"/>
              <a:gd name="connsiteX2-55" fmla="*/ 356235 w 356288"/>
              <a:gd name="connsiteY2-56" fmla="*/ 432439 h 866779"/>
              <a:gd name="connsiteX3-57" fmla="*/ 356288 w 356288"/>
              <a:gd name="connsiteY3-58" fmla="*/ 0 h 866779"/>
              <a:gd name="connsiteX4-59" fmla="*/ 0 w 356288"/>
              <a:gd name="connsiteY4-60" fmla="*/ 434344 h 866779"/>
              <a:gd name="connsiteX0-61" fmla="*/ 0 w 356288"/>
              <a:gd name="connsiteY0-62" fmla="*/ 434344 h 866779"/>
              <a:gd name="connsiteX1-63" fmla="*/ 3810 w 356288"/>
              <a:gd name="connsiteY1-64" fmla="*/ 866779 h 866779"/>
              <a:gd name="connsiteX2-65" fmla="*/ 356235 w 356288"/>
              <a:gd name="connsiteY2-66" fmla="*/ 432439 h 866779"/>
              <a:gd name="connsiteX3-67" fmla="*/ 356288 w 356288"/>
              <a:gd name="connsiteY3-68" fmla="*/ 0 h 866779"/>
              <a:gd name="connsiteX4-69" fmla="*/ 0 w 356288"/>
              <a:gd name="connsiteY4-70" fmla="*/ 434344 h 866779"/>
              <a:gd name="connsiteX0-71" fmla="*/ 0 w 356288"/>
              <a:gd name="connsiteY0-72" fmla="*/ 434344 h 866779"/>
              <a:gd name="connsiteX1-73" fmla="*/ 489 w 356288"/>
              <a:gd name="connsiteY1-74" fmla="*/ 866779 h 866779"/>
              <a:gd name="connsiteX2-75" fmla="*/ 356235 w 356288"/>
              <a:gd name="connsiteY2-76" fmla="*/ 432439 h 866779"/>
              <a:gd name="connsiteX3-77" fmla="*/ 356288 w 356288"/>
              <a:gd name="connsiteY3-78" fmla="*/ 0 h 866779"/>
              <a:gd name="connsiteX4-79" fmla="*/ 0 w 356288"/>
              <a:gd name="connsiteY4-80" fmla="*/ 434344 h 866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6288" h="866779">
                <a:moveTo>
                  <a:pt x="0" y="434344"/>
                </a:moveTo>
                <a:lnTo>
                  <a:pt x="489" y="866779"/>
                </a:lnTo>
                <a:lnTo>
                  <a:pt x="356235" y="432439"/>
                </a:lnTo>
                <a:cubicBezTo>
                  <a:pt x="356253" y="288293"/>
                  <a:pt x="356270" y="144146"/>
                  <a:pt x="356288" y="0"/>
                </a:cubicBezTo>
                <a:lnTo>
                  <a:pt x="0" y="434344"/>
                </a:lnTo>
                <a:close/>
              </a:path>
            </a:pathLst>
          </a:custGeom>
          <a:solidFill>
            <a:schemeClr val="bg1"/>
          </a:solidFill>
          <a:ln w="55000" cap="flat" cmpd="thickThin" algn="ctr">
            <a:noFill/>
            <a:prstDash val="solid"/>
          </a:ln>
          <a:effectLst>
            <a:outerShdw blurRad="50800" dist="38100" dir="2700000" algn="tl" rotWithShape="0">
              <a:prstClr val="black">
                <a:alpha val="40000"/>
              </a:prstClr>
            </a:outerShdw>
          </a:effectLst>
        </p:spPr>
        <p:txBody>
          <a:bodyPr rtlCol="0" anchor="ctr"/>
          <a:lstStyle/>
          <a:p>
            <a:pPr algn="ctr" defTabSz="864235"/>
            <a:endParaRPr lang="zh-CN" altLang="en-US" sz="2400" kern="0" dirty="0">
              <a:solidFill>
                <a:srgbClr val="FFFFFF"/>
              </a:solidFill>
              <a:latin typeface="+mn-ea"/>
              <a:cs typeface="+mn-ea"/>
              <a:sym typeface="+mn-lt"/>
            </a:endParaRPr>
          </a:p>
        </p:txBody>
      </p:sp>
      <p:grpSp>
        <p:nvGrpSpPr>
          <p:cNvPr id="17" name="组合 16"/>
          <p:cNvGrpSpPr/>
          <p:nvPr/>
        </p:nvGrpSpPr>
        <p:grpSpPr>
          <a:xfrm>
            <a:off x="6421504" y="2632690"/>
            <a:ext cx="1116000" cy="432000"/>
            <a:chOff x="3425748" y="3241175"/>
            <a:chExt cx="1714231" cy="608766"/>
          </a:xfrm>
        </p:grpSpPr>
        <p:sp>
          <p:nvSpPr>
            <p:cNvPr id="18" name="文本框 17"/>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03</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9"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grpSp>
        <p:nvGrpSpPr>
          <p:cNvPr id="20" name="组合 19"/>
          <p:cNvGrpSpPr/>
          <p:nvPr/>
        </p:nvGrpSpPr>
        <p:grpSpPr>
          <a:xfrm>
            <a:off x="3465599" y="3418602"/>
            <a:ext cx="1116000" cy="432000"/>
            <a:chOff x="3425748" y="3241175"/>
            <a:chExt cx="1714231" cy="608766"/>
          </a:xfrm>
        </p:grpSpPr>
        <p:sp>
          <p:nvSpPr>
            <p:cNvPr id="21" name="文本框 20"/>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02</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2"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grpSp>
        <p:nvGrpSpPr>
          <p:cNvPr id="23" name="组合 22"/>
          <p:cNvGrpSpPr/>
          <p:nvPr/>
        </p:nvGrpSpPr>
        <p:grpSpPr>
          <a:xfrm>
            <a:off x="565071" y="4204514"/>
            <a:ext cx="1116000" cy="432000"/>
            <a:chOff x="3425748" y="3241175"/>
            <a:chExt cx="1714231" cy="608766"/>
          </a:xfrm>
        </p:grpSpPr>
        <p:sp>
          <p:nvSpPr>
            <p:cNvPr id="24" name="文本框 23"/>
            <p:cNvSpPr txBox="1"/>
            <p:nvPr/>
          </p:nvSpPr>
          <p:spPr>
            <a:xfrm>
              <a:off x="4346067" y="3283948"/>
              <a:ext cx="793912" cy="563827"/>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5" name="play-button_91268"/>
            <p:cNvSpPr/>
            <p:nvPr/>
          </p:nvSpPr>
          <p:spPr>
            <a:xfrm>
              <a:off x="3425748" y="3241175"/>
              <a:ext cx="663573" cy="608766"/>
            </a:xfrm>
            <a:custGeom>
              <a:avLst/>
              <a:gdLst>
                <a:gd name="T0" fmla="*/ 267 w 533"/>
                <a:gd name="T1" fmla="*/ 0 h 533"/>
                <a:gd name="T2" fmla="*/ 0 w 533"/>
                <a:gd name="T3" fmla="*/ 267 h 533"/>
                <a:gd name="T4" fmla="*/ 267 w 533"/>
                <a:gd name="T5" fmla="*/ 533 h 533"/>
                <a:gd name="T6" fmla="*/ 533 w 533"/>
                <a:gd name="T7" fmla="*/ 267 h 533"/>
                <a:gd name="T8" fmla="*/ 267 w 533"/>
                <a:gd name="T9" fmla="*/ 0 h 533"/>
                <a:gd name="T10" fmla="*/ 356 w 533"/>
                <a:gd name="T11" fmla="*/ 285 h 533"/>
                <a:gd name="T12" fmla="*/ 199 w 533"/>
                <a:gd name="T13" fmla="*/ 376 h 533"/>
                <a:gd name="T14" fmla="*/ 167 w 533"/>
                <a:gd name="T15" fmla="*/ 357 h 533"/>
                <a:gd name="T16" fmla="*/ 167 w 533"/>
                <a:gd name="T17" fmla="*/ 176 h 533"/>
                <a:gd name="T18" fmla="*/ 199 w 533"/>
                <a:gd name="T19" fmla="*/ 157 h 533"/>
                <a:gd name="T20" fmla="*/ 356 w 533"/>
                <a:gd name="T21" fmla="*/ 248 h 533"/>
                <a:gd name="T22" fmla="*/ 356 w 533"/>
                <a:gd name="T23" fmla="*/ 28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3" h="533">
                  <a:moveTo>
                    <a:pt x="267" y="0"/>
                  </a:moveTo>
                  <a:cubicBezTo>
                    <a:pt x="119" y="0"/>
                    <a:pt x="0" y="119"/>
                    <a:pt x="0" y="267"/>
                  </a:cubicBezTo>
                  <a:cubicBezTo>
                    <a:pt x="0" y="414"/>
                    <a:pt x="119" y="533"/>
                    <a:pt x="267" y="533"/>
                  </a:cubicBezTo>
                  <a:cubicBezTo>
                    <a:pt x="414" y="533"/>
                    <a:pt x="533" y="414"/>
                    <a:pt x="533" y="267"/>
                  </a:cubicBezTo>
                  <a:cubicBezTo>
                    <a:pt x="533" y="119"/>
                    <a:pt x="414" y="0"/>
                    <a:pt x="267" y="0"/>
                  </a:cubicBezTo>
                  <a:close/>
                  <a:moveTo>
                    <a:pt x="356" y="285"/>
                  </a:moveTo>
                  <a:lnTo>
                    <a:pt x="199" y="376"/>
                  </a:lnTo>
                  <a:cubicBezTo>
                    <a:pt x="185" y="384"/>
                    <a:pt x="167" y="374"/>
                    <a:pt x="167" y="357"/>
                  </a:cubicBezTo>
                  <a:lnTo>
                    <a:pt x="167" y="176"/>
                  </a:lnTo>
                  <a:cubicBezTo>
                    <a:pt x="167" y="160"/>
                    <a:pt x="185" y="149"/>
                    <a:pt x="199" y="157"/>
                  </a:cubicBezTo>
                  <a:lnTo>
                    <a:pt x="356" y="248"/>
                  </a:lnTo>
                  <a:cubicBezTo>
                    <a:pt x="370" y="256"/>
                    <a:pt x="370" y="277"/>
                    <a:pt x="356" y="2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grpSp>
      <p:sp>
        <p:nvSpPr>
          <p:cNvPr id="26" name="任意多边形: 形状 17"/>
          <p:cNvSpPr/>
          <p:nvPr/>
        </p:nvSpPr>
        <p:spPr>
          <a:xfrm>
            <a:off x="5968221" y="2376700"/>
            <a:ext cx="259200" cy="1692000"/>
          </a:xfrm>
          <a:custGeom>
            <a:avLst/>
            <a:gdLst>
              <a:gd name="connsiteX0" fmla="*/ 0 w 346710"/>
              <a:gd name="connsiteY0" fmla="*/ 426720 h 853440"/>
              <a:gd name="connsiteX1" fmla="*/ 0 w 346710"/>
              <a:gd name="connsiteY1" fmla="*/ 853440 h 853440"/>
              <a:gd name="connsiteX2" fmla="*/ 346710 w 346710"/>
              <a:gd name="connsiteY2" fmla="*/ 426720 h 853440"/>
              <a:gd name="connsiteX3" fmla="*/ 346710 w 346710"/>
              <a:gd name="connsiteY3" fmla="*/ 0 h 853440"/>
              <a:gd name="connsiteX4" fmla="*/ 0 w 346710"/>
              <a:gd name="connsiteY4" fmla="*/ 426720 h 853440"/>
              <a:gd name="connsiteX0-1" fmla="*/ 0 w 346710"/>
              <a:gd name="connsiteY0-2" fmla="*/ 436245 h 862965"/>
              <a:gd name="connsiteX1-3" fmla="*/ 0 w 346710"/>
              <a:gd name="connsiteY1-4" fmla="*/ 862965 h 862965"/>
              <a:gd name="connsiteX2-5" fmla="*/ 346710 w 346710"/>
              <a:gd name="connsiteY2-6" fmla="*/ 436245 h 862965"/>
              <a:gd name="connsiteX3-7" fmla="*/ 342900 w 346710"/>
              <a:gd name="connsiteY3-8" fmla="*/ 0 h 862965"/>
              <a:gd name="connsiteX4-9" fmla="*/ 0 w 346710"/>
              <a:gd name="connsiteY4-10" fmla="*/ 436245 h 862965"/>
              <a:gd name="connsiteX0-11" fmla="*/ 1905 w 348615"/>
              <a:gd name="connsiteY0-12" fmla="*/ 436245 h 870585"/>
              <a:gd name="connsiteX1-13" fmla="*/ 0 w 348615"/>
              <a:gd name="connsiteY1-14" fmla="*/ 870585 h 870585"/>
              <a:gd name="connsiteX2-15" fmla="*/ 348615 w 348615"/>
              <a:gd name="connsiteY2-16" fmla="*/ 436245 h 870585"/>
              <a:gd name="connsiteX3-17" fmla="*/ 344805 w 348615"/>
              <a:gd name="connsiteY3-18" fmla="*/ 0 h 870585"/>
              <a:gd name="connsiteX4-19" fmla="*/ 1905 w 348615"/>
              <a:gd name="connsiteY4-20" fmla="*/ 436245 h 870585"/>
              <a:gd name="connsiteX0-21" fmla="*/ 0 w 350520"/>
              <a:gd name="connsiteY0-22" fmla="*/ 438150 h 870585"/>
              <a:gd name="connsiteX1-23" fmla="*/ 1905 w 350520"/>
              <a:gd name="connsiteY1-24" fmla="*/ 870585 h 870585"/>
              <a:gd name="connsiteX2-25" fmla="*/ 350520 w 350520"/>
              <a:gd name="connsiteY2-26" fmla="*/ 436245 h 870585"/>
              <a:gd name="connsiteX3-27" fmla="*/ 346710 w 350520"/>
              <a:gd name="connsiteY3-28" fmla="*/ 0 h 870585"/>
              <a:gd name="connsiteX4-29" fmla="*/ 0 w 350520"/>
              <a:gd name="connsiteY4-30" fmla="*/ 438150 h 870585"/>
              <a:gd name="connsiteX0-31" fmla="*/ 0 w 356235"/>
              <a:gd name="connsiteY0-32" fmla="*/ 438150 h 870585"/>
              <a:gd name="connsiteX1-33" fmla="*/ 7620 w 356235"/>
              <a:gd name="connsiteY1-34" fmla="*/ 870585 h 870585"/>
              <a:gd name="connsiteX2-35" fmla="*/ 356235 w 356235"/>
              <a:gd name="connsiteY2-36" fmla="*/ 436245 h 870585"/>
              <a:gd name="connsiteX3-37" fmla="*/ 352425 w 356235"/>
              <a:gd name="connsiteY3-38" fmla="*/ 0 h 870585"/>
              <a:gd name="connsiteX4-39" fmla="*/ 0 w 356235"/>
              <a:gd name="connsiteY4-40" fmla="*/ 438150 h 870585"/>
              <a:gd name="connsiteX0-41" fmla="*/ 0 w 356235"/>
              <a:gd name="connsiteY0-42" fmla="*/ 438150 h 870585"/>
              <a:gd name="connsiteX1-43" fmla="*/ 3810 w 356235"/>
              <a:gd name="connsiteY1-44" fmla="*/ 870585 h 870585"/>
              <a:gd name="connsiteX2-45" fmla="*/ 356235 w 356235"/>
              <a:gd name="connsiteY2-46" fmla="*/ 436245 h 870585"/>
              <a:gd name="connsiteX3-47" fmla="*/ 352425 w 356235"/>
              <a:gd name="connsiteY3-48" fmla="*/ 0 h 870585"/>
              <a:gd name="connsiteX4-49" fmla="*/ 0 w 356235"/>
              <a:gd name="connsiteY4-50" fmla="*/ 438150 h 870585"/>
              <a:gd name="connsiteX0-51" fmla="*/ 0 w 356288"/>
              <a:gd name="connsiteY0-52" fmla="*/ 434344 h 866779"/>
              <a:gd name="connsiteX1-53" fmla="*/ 3810 w 356288"/>
              <a:gd name="connsiteY1-54" fmla="*/ 866779 h 866779"/>
              <a:gd name="connsiteX2-55" fmla="*/ 356235 w 356288"/>
              <a:gd name="connsiteY2-56" fmla="*/ 432439 h 866779"/>
              <a:gd name="connsiteX3-57" fmla="*/ 356288 w 356288"/>
              <a:gd name="connsiteY3-58" fmla="*/ 0 h 866779"/>
              <a:gd name="connsiteX4-59" fmla="*/ 0 w 356288"/>
              <a:gd name="connsiteY4-60" fmla="*/ 434344 h 866779"/>
              <a:gd name="connsiteX0-61" fmla="*/ 0 w 356288"/>
              <a:gd name="connsiteY0-62" fmla="*/ 434344 h 866779"/>
              <a:gd name="connsiteX1-63" fmla="*/ 3810 w 356288"/>
              <a:gd name="connsiteY1-64" fmla="*/ 866779 h 866779"/>
              <a:gd name="connsiteX2-65" fmla="*/ 356235 w 356288"/>
              <a:gd name="connsiteY2-66" fmla="*/ 432439 h 866779"/>
              <a:gd name="connsiteX3-67" fmla="*/ 356288 w 356288"/>
              <a:gd name="connsiteY3-68" fmla="*/ 0 h 866779"/>
              <a:gd name="connsiteX4-69" fmla="*/ 0 w 356288"/>
              <a:gd name="connsiteY4-70" fmla="*/ 434344 h 866779"/>
              <a:gd name="connsiteX0-71" fmla="*/ 0 w 356288"/>
              <a:gd name="connsiteY0-72" fmla="*/ 434344 h 866779"/>
              <a:gd name="connsiteX1-73" fmla="*/ 489 w 356288"/>
              <a:gd name="connsiteY1-74" fmla="*/ 866779 h 866779"/>
              <a:gd name="connsiteX2-75" fmla="*/ 356235 w 356288"/>
              <a:gd name="connsiteY2-76" fmla="*/ 432439 h 866779"/>
              <a:gd name="connsiteX3-77" fmla="*/ 356288 w 356288"/>
              <a:gd name="connsiteY3-78" fmla="*/ 0 h 866779"/>
              <a:gd name="connsiteX4-79" fmla="*/ 0 w 356288"/>
              <a:gd name="connsiteY4-80" fmla="*/ 434344 h 866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6288" h="866779">
                <a:moveTo>
                  <a:pt x="0" y="434344"/>
                </a:moveTo>
                <a:lnTo>
                  <a:pt x="489" y="866779"/>
                </a:lnTo>
                <a:lnTo>
                  <a:pt x="356235" y="432439"/>
                </a:lnTo>
                <a:cubicBezTo>
                  <a:pt x="356253" y="288293"/>
                  <a:pt x="356270" y="144146"/>
                  <a:pt x="356288" y="0"/>
                </a:cubicBezTo>
                <a:lnTo>
                  <a:pt x="0" y="434344"/>
                </a:lnTo>
                <a:close/>
              </a:path>
            </a:pathLst>
          </a:custGeom>
          <a:solidFill>
            <a:schemeClr val="bg1"/>
          </a:solidFill>
          <a:ln w="55000" cap="flat" cmpd="thickThin" algn="ctr">
            <a:noFill/>
            <a:prstDash val="solid"/>
          </a:ln>
          <a:effectLst>
            <a:outerShdw blurRad="50800" dist="38100" dir="2700000" algn="tl" rotWithShape="0">
              <a:prstClr val="black">
                <a:alpha val="40000"/>
              </a:prstClr>
            </a:outerShdw>
          </a:effectLst>
        </p:spPr>
        <p:txBody>
          <a:bodyPr rtlCol="0" anchor="ctr"/>
          <a:lstStyle/>
          <a:p>
            <a:pPr algn="ctr" defTabSz="864235"/>
            <a:endParaRPr lang="zh-CN" altLang="en-US" sz="2400" kern="0" dirty="0">
              <a:solidFill>
                <a:srgbClr val="FFFFFF"/>
              </a:solidFill>
              <a:latin typeface="+mn-ea"/>
              <a:cs typeface="+mn-ea"/>
              <a:sym typeface="+mn-lt"/>
            </a:endParaRPr>
          </a:p>
        </p:txBody>
      </p:sp>
      <p:sp>
        <p:nvSpPr>
          <p:cNvPr id="27" name="任意多边形: 形状 17"/>
          <p:cNvSpPr/>
          <p:nvPr/>
        </p:nvSpPr>
        <p:spPr>
          <a:xfrm>
            <a:off x="8879199" y="1594536"/>
            <a:ext cx="270000" cy="1692000"/>
          </a:xfrm>
          <a:custGeom>
            <a:avLst/>
            <a:gdLst>
              <a:gd name="connsiteX0" fmla="*/ 0 w 346710"/>
              <a:gd name="connsiteY0" fmla="*/ 426720 h 853440"/>
              <a:gd name="connsiteX1" fmla="*/ 0 w 346710"/>
              <a:gd name="connsiteY1" fmla="*/ 853440 h 853440"/>
              <a:gd name="connsiteX2" fmla="*/ 346710 w 346710"/>
              <a:gd name="connsiteY2" fmla="*/ 426720 h 853440"/>
              <a:gd name="connsiteX3" fmla="*/ 346710 w 346710"/>
              <a:gd name="connsiteY3" fmla="*/ 0 h 853440"/>
              <a:gd name="connsiteX4" fmla="*/ 0 w 346710"/>
              <a:gd name="connsiteY4" fmla="*/ 426720 h 853440"/>
              <a:gd name="connsiteX0-1" fmla="*/ 0 w 346710"/>
              <a:gd name="connsiteY0-2" fmla="*/ 436245 h 862965"/>
              <a:gd name="connsiteX1-3" fmla="*/ 0 w 346710"/>
              <a:gd name="connsiteY1-4" fmla="*/ 862965 h 862965"/>
              <a:gd name="connsiteX2-5" fmla="*/ 346710 w 346710"/>
              <a:gd name="connsiteY2-6" fmla="*/ 436245 h 862965"/>
              <a:gd name="connsiteX3-7" fmla="*/ 342900 w 346710"/>
              <a:gd name="connsiteY3-8" fmla="*/ 0 h 862965"/>
              <a:gd name="connsiteX4-9" fmla="*/ 0 w 346710"/>
              <a:gd name="connsiteY4-10" fmla="*/ 436245 h 862965"/>
              <a:gd name="connsiteX0-11" fmla="*/ 1905 w 348615"/>
              <a:gd name="connsiteY0-12" fmla="*/ 436245 h 870585"/>
              <a:gd name="connsiteX1-13" fmla="*/ 0 w 348615"/>
              <a:gd name="connsiteY1-14" fmla="*/ 870585 h 870585"/>
              <a:gd name="connsiteX2-15" fmla="*/ 348615 w 348615"/>
              <a:gd name="connsiteY2-16" fmla="*/ 436245 h 870585"/>
              <a:gd name="connsiteX3-17" fmla="*/ 344805 w 348615"/>
              <a:gd name="connsiteY3-18" fmla="*/ 0 h 870585"/>
              <a:gd name="connsiteX4-19" fmla="*/ 1905 w 348615"/>
              <a:gd name="connsiteY4-20" fmla="*/ 436245 h 870585"/>
              <a:gd name="connsiteX0-21" fmla="*/ 0 w 350520"/>
              <a:gd name="connsiteY0-22" fmla="*/ 438150 h 870585"/>
              <a:gd name="connsiteX1-23" fmla="*/ 1905 w 350520"/>
              <a:gd name="connsiteY1-24" fmla="*/ 870585 h 870585"/>
              <a:gd name="connsiteX2-25" fmla="*/ 350520 w 350520"/>
              <a:gd name="connsiteY2-26" fmla="*/ 436245 h 870585"/>
              <a:gd name="connsiteX3-27" fmla="*/ 346710 w 350520"/>
              <a:gd name="connsiteY3-28" fmla="*/ 0 h 870585"/>
              <a:gd name="connsiteX4-29" fmla="*/ 0 w 350520"/>
              <a:gd name="connsiteY4-30" fmla="*/ 438150 h 870585"/>
              <a:gd name="connsiteX0-31" fmla="*/ 0 w 356235"/>
              <a:gd name="connsiteY0-32" fmla="*/ 438150 h 870585"/>
              <a:gd name="connsiteX1-33" fmla="*/ 7620 w 356235"/>
              <a:gd name="connsiteY1-34" fmla="*/ 870585 h 870585"/>
              <a:gd name="connsiteX2-35" fmla="*/ 356235 w 356235"/>
              <a:gd name="connsiteY2-36" fmla="*/ 436245 h 870585"/>
              <a:gd name="connsiteX3-37" fmla="*/ 352425 w 356235"/>
              <a:gd name="connsiteY3-38" fmla="*/ 0 h 870585"/>
              <a:gd name="connsiteX4-39" fmla="*/ 0 w 356235"/>
              <a:gd name="connsiteY4-40" fmla="*/ 438150 h 870585"/>
              <a:gd name="connsiteX0-41" fmla="*/ 0 w 356235"/>
              <a:gd name="connsiteY0-42" fmla="*/ 438150 h 870585"/>
              <a:gd name="connsiteX1-43" fmla="*/ 3810 w 356235"/>
              <a:gd name="connsiteY1-44" fmla="*/ 870585 h 870585"/>
              <a:gd name="connsiteX2-45" fmla="*/ 356235 w 356235"/>
              <a:gd name="connsiteY2-46" fmla="*/ 436245 h 870585"/>
              <a:gd name="connsiteX3-47" fmla="*/ 352425 w 356235"/>
              <a:gd name="connsiteY3-48" fmla="*/ 0 h 870585"/>
              <a:gd name="connsiteX4-49" fmla="*/ 0 w 356235"/>
              <a:gd name="connsiteY4-50" fmla="*/ 438150 h 870585"/>
              <a:gd name="connsiteX0-51" fmla="*/ 0 w 356288"/>
              <a:gd name="connsiteY0-52" fmla="*/ 434344 h 866779"/>
              <a:gd name="connsiteX1-53" fmla="*/ 3810 w 356288"/>
              <a:gd name="connsiteY1-54" fmla="*/ 866779 h 866779"/>
              <a:gd name="connsiteX2-55" fmla="*/ 356235 w 356288"/>
              <a:gd name="connsiteY2-56" fmla="*/ 432439 h 866779"/>
              <a:gd name="connsiteX3-57" fmla="*/ 356288 w 356288"/>
              <a:gd name="connsiteY3-58" fmla="*/ 0 h 866779"/>
              <a:gd name="connsiteX4-59" fmla="*/ 0 w 356288"/>
              <a:gd name="connsiteY4-60" fmla="*/ 434344 h 866779"/>
              <a:gd name="connsiteX0-61" fmla="*/ 0 w 356288"/>
              <a:gd name="connsiteY0-62" fmla="*/ 434344 h 866779"/>
              <a:gd name="connsiteX1-63" fmla="*/ 3810 w 356288"/>
              <a:gd name="connsiteY1-64" fmla="*/ 866779 h 866779"/>
              <a:gd name="connsiteX2-65" fmla="*/ 356235 w 356288"/>
              <a:gd name="connsiteY2-66" fmla="*/ 432439 h 866779"/>
              <a:gd name="connsiteX3-67" fmla="*/ 356288 w 356288"/>
              <a:gd name="connsiteY3-68" fmla="*/ 0 h 866779"/>
              <a:gd name="connsiteX4-69" fmla="*/ 0 w 356288"/>
              <a:gd name="connsiteY4-70" fmla="*/ 434344 h 866779"/>
              <a:gd name="connsiteX0-71" fmla="*/ 0 w 356288"/>
              <a:gd name="connsiteY0-72" fmla="*/ 434344 h 866779"/>
              <a:gd name="connsiteX1-73" fmla="*/ 489 w 356288"/>
              <a:gd name="connsiteY1-74" fmla="*/ 866779 h 866779"/>
              <a:gd name="connsiteX2-75" fmla="*/ 356235 w 356288"/>
              <a:gd name="connsiteY2-76" fmla="*/ 432439 h 866779"/>
              <a:gd name="connsiteX3-77" fmla="*/ 356288 w 356288"/>
              <a:gd name="connsiteY3-78" fmla="*/ 0 h 866779"/>
              <a:gd name="connsiteX4-79" fmla="*/ 0 w 356288"/>
              <a:gd name="connsiteY4-80" fmla="*/ 434344 h 8667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6288" h="866779">
                <a:moveTo>
                  <a:pt x="0" y="434344"/>
                </a:moveTo>
                <a:lnTo>
                  <a:pt x="489" y="866779"/>
                </a:lnTo>
                <a:lnTo>
                  <a:pt x="356235" y="432439"/>
                </a:lnTo>
                <a:cubicBezTo>
                  <a:pt x="356253" y="288293"/>
                  <a:pt x="356270" y="144146"/>
                  <a:pt x="356288" y="0"/>
                </a:cubicBezTo>
                <a:lnTo>
                  <a:pt x="0" y="434344"/>
                </a:lnTo>
                <a:close/>
              </a:path>
            </a:pathLst>
          </a:custGeom>
          <a:solidFill>
            <a:schemeClr val="bg1"/>
          </a:solidFill>
          <a:ln w="55000" cap="flat" cmpd="thickThin" algn="ctr">
            <a:noFill/>
            <a:prstDash val="solid"/>
          </a:ln>
          <a:effectLst>
            <a:outerShdw blurRad="50800" dist="38100" dir="2700000" algn="tl" rotWithShape="0">
              <a:prstClr val="black">
                <a:alpha val="40000"/>
              </a:prstClr>
            </a:outerShdw>
          </a:effectLst>
        </p:spPr>
        <p:txBody>
          <a:bodyPr rtlCol="0" anchor="ctr"/>
          <a:lstStyle/>
          <a:p>
            <a:pPr algn="ctr" defTabSz="864235"/>
            <a:endParaRPr lang="zh-CN" altLang="en-US" sz="2400" kern="0" dirty="0">
              <a:solidFill>
                <a:srgbClr val="FFFFFF"/>
              </a:solidFill>
              <a:latin typeface="+mn-ea"/>
              <a:cs typeface="+mn-ea"/>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633189" y="3094546"/>
            <a:ext cx="10927665" cy="1011595"/>
            <a:chOff x="664939" y="4123509"/>
            <a:chExt cx="10927665" cy="1388151"/>
          </a:xfrm>
          <a:solidFill>
            <a:srgbClr val="1A53A2"/>
          </a:solidFill>
        </p:grpSpPr>
        <p:sp>
          <p:nvSpPr>
            <p:cNvPr id="22" name="任意多边形: 形状 3"/>
            <p:cNvSpPr/>
            <p:nvPr>
              <p:custDataLst>
                <p:tags r:id="rId1"/>
              </p:custDataLst>
            </p:nvPr>
          </p:nvSpPr>
          <p:spPr>
            <a:xfrm>
              <a:off x="664939" y="4123509"/>
              <a:ext cx="3095357" cy="1388151"/>
            </a:xfrm>
            <a:custGeom>
              <a:avLst/>
              <a:gdLst>
                <a:gd name="connsiteX0" fmla="*/ 0 w 3095357"/>
                <a:gd name="connsiteY0" fmla="*/ 0 h 1388151"/>
                <a:gd name="connsiteX1" fmla="*/ 2401282 w 3095357"/>
                <a:gd name="connsiteY1" fmla="*/ 0 h 1388151"/>
                <a:gd name="connsiteX2" fmla="*/ 3095357 w 3095357"/>
                <a:gd name="connsiteY2" fmla="*/ 694076 h 1388151"/>
                <a:gd name="connsiteX3" fmla="*/ 2401282 w 3095357"/>
                <a:gd name="connsiteY3" fmla="*/ 1388151 h 1388151"/>
                <a:gd name="connsiteX4" fmla="*/ 0 w 3095357"/>
                <a:gd name="connsiteY4" fmla="*/ 1388151 h 1388151"/>
                <a:gd name="connsiteX5" fmla="*/ 694076 w 3095357"/>
                <a:gd name="connsiteY5" fmla="*/ 694076 h 1388151"/>
                <a:gd name="connsiteX6" fmla="*/ 0 w 3095357"/>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357" h="1388151">
                  <a:moveTo>
                    <a:pt x="0" y="0"/>
                  </a:moveTo>
                  <a:lnTo>
                    <a:pt x="2401282" y="0"/>
                  </a:lnTo>
                  <a:lnTo>
                    <a:pt x="3095357" y="694076"/>
                  </a:lnTo>
                  <a:lnTo>
                    <a:pt x="2401282" y="1388151"/>
                  </a:lnTo>
                  <a:lnTo>
                    <a:pt x="0" y="1388151"/>
                  </a:lnTo>
                  <a:lnTo>
                    <a:pt x="694076" y="694076"/>
                  </a:lnTo>
                  <a:lnTo>
                    <a:pt x="0" y="0"/>
                  </a:lnTo>
                  <a:close/>
                </a:path>
              </a:pathLst>
            </a:custGeom>
            <a:solidFill>
              <a:srgbClr val="1F4D78"/>
            </a:solidFill>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1</a:t>
              </a:r>
              <a:endParaRPr lang="zh-CN" altLang="en-US"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任意多边形: 形状 4"/>
            <p:cNvSpPr/>
            <p:nvPr>
              <p:custDataLst>
                <p:tags r:id="rId2"/>
              </p:custDataLst>
            </p:nvPr>
          </p:nvSpPr>
          <p:spPr>
            <a:xfrm>
              <a:off x="3470210" y="4123509"/>
              <a:ext cx="2900855" cy="1388151"/>
            </a:xfrm>
            <a:custGeom>
              <a:avLst/>
              <a:gdLst>
                <a:gd name="connsiteX0" fmla="*/ 0 w 2900855"/>
                <a:gd name="connsiteY0" fmla="*/ 0 h 1388151"/>
                <a:gd name="connsiteX1" fmla="*/ 2206780 w 2900855"/>
                <a:gd name="connsiteY1" fmla="*/ 0 h 1388151"/>
                <a:gd name="connsiteX2" fmla="*/ 2900855 w 2900855"/>
                <a:gd name="connsiteY2" fmla="*/ 694076 h 1388151"/>
                <a:gd name="connsiteX3" fmla="*/ 2206780 w 2900855"/>
                <a:gd name="connsiteY3" fmla="*/ 1388151 h 1388151"/>
                <a:gd name="connsiteX4" fmla="*/ 0 w 2900855"/>
                <a:gd name="connsiteY4" fmla="*/ 1388151 h 1388151"/>
                <a:gd name="connsiteX5" fmla="*/ 694076 w 2900855"/>
                <a:gd name="connsiteY5" fmla="*/ 694076 h 1388151"/>
                <a:gd name="connsiteX6" fmla="*/ 0 w 2900855"/>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855" h="1388151">
                  <a:moveTo>
                    <a:pt x="0" y="0"/>
                  </a:moveTo>
                  <a:lnTo>
                    <a:pt x="2206780" y="0"/>
                  </a:lnTo>
                  <a:lnTo>
                    <a:pt x="2900855" y="694076"/>
                  </a:lnTo>
                  <a:lnTo>
                    <a:pt x="2206780" y="1388151"/>
                  </a:lnTo>
                  <a:lnTo>
                    <a:pt x="0" y="1388151"/>
                  </a:lnTo>
                  <a:lnTo>
                    <a:pt x="694076" y="694076"/>
                  </a:lnTo>
                  <a:lnTo>
                    <a:pt x="0" y="0"/>
                  </a:lnTo>
                  <a:close/>
                </a:path>
              </a:pathLst>
            </a:custGeom>
            <a:solidFill>
              <a:srgbClr val="1F4D78"/>
            </a:solidFill>
          </p:spPr>
          <p:style>
            <a:lnRef idx="2">
              <a:schemeClr val="lt1">
                <a:hueOff val="0"/>
                <a:satOff val="0"/>
                <a:lumOff val="0"/>
                <a:alphaOff val="0"/>
              </a:schemeClr>
            </a:lnRef>
            <a:fillRef idx="1">
              <a:schemeClr val="accent6">
                <a:shade val="80000"/>
                <a:hueOff val="107093"/>
                <a:satOff val="-4290"/>
                <a:lumOff val="9209"/>
                <a:alphaOff val="0"/>
              </a:schemeClr>
            </a:fillRef>
            <a:effectRef idx="0">
              <a:schemeClr val="accent6">
                <a:shade val="80000"/>
                <a:hueOff val="107093"/>
                <a:satOff val="-4290"/>
                <a:lumOff val="9209"/>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2</a:t>
              </a:r>
              <a:endPar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任意多边形: 形状 6"/>
            <p:cNvSpPr/>
            <p:nvPr>
              <p:custDataLst>
                <p:tags r:id="rId3"/>
              </p:custDataLst>
            </p:nvPr>
          </p:nvSpPr>
          <p:spPr>
            <a:xfrm>
              <a:off x="6080980" y="4123509"/>
              <a:ext cx="2900855" cy="1388151"/>
            </a:xfrm>
            <a:custGeom>
              <a:avLst/>
              <a:gdLst>
                <a:gd name="connsiteX0" fmla="*/ 0 w 2900855"/>
                <a:gd name="connsiteY0" fmla="*/ 0 h 1388151"/>
                <a:gd name="connsiteX1" fmla="*/ 2206780 w 2900855"/>
                <a:gd name="connsiteY1" fmla="*/ 0 h 1388151"/>
                <a:gd name="connsiteX2" fmla="*/ 2900855 w 2900855"/>
                <a:gd name="connsiteY2" fmla="*/ 694076 h 1388151"/>
                <a:gd name="connsiteX3" fmla="*/ 2206780 w 2900855"/>
                <a:gd name="connsiteY3" fmla="*/ 1388151 h 1388151"/>
                <a:gd name="connsiteX4" fmla="*/ 0 w 2900855"/>
                <a:gd name="connsiteY4" fmla="*/ 1388151 h 1388151"/>
                <a:gd name="connsiteX5" fmla="*/ 694076 w 2900855"/>
                <a:gd name="connsiteY5" fmla="*/ 694076 h 1388151"/>
                <a:gd name="connsiteX6" fmla="*/ 0 w 2900855"/>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855" h="1388151">
                  <a:moveTo>
                    <a:pt x="0" y="0"/>
                  </a:moveTo>
                  <a:lnTo>
                    <a:pt x="2206780" y="0"/>
                  </a:lnTo>
                  <a:lnTo>
                    <a:pt x="2900855" y="694076"/>
                  </a:lnTo>
                  <a:lnTo>
                    <a:pt x="2206780" y="1388151"/>
                  </a:lnTo>
                  <a:lnTo>
                    <a:pt x="0" y="1388151"/>
                  </a:lnTo>
                  <a:lnTo>
                    <a:pt x="694076" y="694076"/>
                  </a:lnTo>
                  <a:lnTo>
                    <a:pt x="0" y="0"/>
                  </a:lnTo>
                  <a:close/>
                </a:path>
              </a:pathLst>
            </a:custGeom>
            <a:solidFill>
              <a:srgbClr val="1F4D78"/>
            </a:solidFill>
          </p:spPr>
          <p:style>
            <a:lnRef idx="2">
              <a:schemeClr val="lt1">
                <a:hueOff val="0"/>
                <a:satOff val="0"/>
                <a:lumOff val="0"/>
                <a:alphaOff val="0"/>
              </a:schemeClr>
            </a:lnRef>
            <a:fillRef idx="1">
              <a:schemeClr val="accent6">
                <a:shade val="80000"/>
                <a:hueOff val="214187"/>
                <a:satOff val="-8593"/>
                <a:lumOff val="18419"/>
                <a:alphaOff val="0"/>
              </a:schemeClr>
            </a:fillRef>
            <a:effectRef idx="0">
              <a:schemeClr val="accent6">
                <a:shade val="80000"/>
                <a:hueOff val="214187"/>
                <a:satOff val="-8593"/>
                <a:lumOff val="18419"/>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3</a:t>
              </a:r>
              <a:endPar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任意多边形: 形状 7"/>
            <p:cNvSpPr/>
            <p:nvPr>
              <p:custDataLst>
                <p:tags r:id="rId4"/>
              </p:custDataLst>
            </p:nvPr>
          </p:nvSpPr>
          <p:spPr>
            <a:xfrm>
              <a:off x="8691749" y="4123509"/>
              <a:ext cx="2900855" cy="1388151"/>
            </a:xfrm>
            <a:custGeom>
              <a:avLst/>
              <a:gdLst>
                <a:gd name="connsiteX0" fmla="*/ 0 w 2900855"/>
                <a:gd name="connsiteY0" fmla="*/ 0 h 1388151"/>
                <a:gd name="connsiteX1" fmla="*/ 2206780 w 2900855"/>
                <a:gd name="connsiteY1" fmla="*/ 0 h 1388151"/>
                <a:gd name="connsiteX2" fmla="*/ 2900855 w 2900855"/>
                <a:gd name="connsiteY2" fmla="*/ 694076 h 1388151"/>
                <a:gd name="connsiteX3" fmla="*/ 2206780 w 2900855"/>
                <a:gd name="connsiteY3" fmla="*/ 1388151 h 1388151"/>
                <a:gd name="connsiteX4" fmla="*/ 0 w 2900855"/>
                <a:gd name="connsiteY4" fmla="*/ 1388151 h 1388151"/>
                <a:gd name="connsiteX5" fmla="*/ 694076 w 2900855"/>
                <a:gd name="connsiteY5" fmla="*/ 694076 h 1388151"/>
                <a:gd name="connsiteX6" fmla="*/ 0 w 2900855"/>
                <a:gd name="connsiteY6" fmla="*/ 0 h 13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855" h="1388151">
                  <a:moveTo>
                    <a:pt x="0" y="0"/>
                  </a:moveTo>
                  <a:lnTo>
                    <a:pt x="2206780" y="0"/>
                  </a:lnTo>
                  <a:lnTo>
                    <a:pt x="2900855" y="694076"/>
                  </a:lnTo>
                  <a:lnTo>
                    <a:pt x="2206780" y="1388151"/>
                  </a:lnTo>
                  <a:lnTo>
                    <a:pt x="0" y="1388151"/>
                  </a:lnTo>
                  <a:lnTo>
                    <a:pt x="694076" y="694076"/>
                  </a:lnTo>
                  <a:lnTo>
                    <a:pt x="0" y="0"/>
                  </a:lnTo>
                  <a:close/>
                </a:path>
              </a:pathLst>
            </a:custGeom>
            <a:solidFill>
              <a:srgbClr val="1F4D78"/>
            </a:solidFill>
            <a:ln>
              <a:noFill/>
            </a:ln>
          </p:spPr>
          <p:style>
            <a:lnRef idx="2">
              <a:schemeClr val="lt1">
                <a:hueOff val="0"/>
                <a:satOff val="0"/>
                <a:lumOff val="0"/>
                <a:alphaOff val="0"/>
              </a:schemeClr>
            </a:lnRef>
            <a:fillRef idx="1">
              <a:schemeClr val="accent6">
                <a:shade val="80000"/>
                <a:hueOff val="321280"/>
                <a:satOff val="-12896"/>
                <a:lumOff val="27628"/>
                <a:alphaOff val="0"/>
              </a:schemeClr>
            </a:fillRef>
            <a:effectRef idx="0">
              <a:schemeClr val="accent6">
                <a:shade val="80000"/>
                <a:hueOff val="321280"/>
                <a:satOff val="-12896"/>
                <a:lumOff val="27628"/>
                <a:alphaOff val="0"/>
              </a:schemeClr>
            </a:effectRef>
            <a:fontRef idx="minor">
              <a:schemeClr val="lt1"/>
            </a:fontRef>
          </p:style>
          <p:txBody>
            <a:bodyPr spcFirstLastPara="0" vert="horz" wrap="square" lIns="806090" tIns="37338" rIns="731413" bIns="37338" numCol="1" spcCol="1270" anchor="ctr" anchorCtr="0">
              <a:noAutofit/>
            </a:bodyPr>
            <a:lstStyle/>
            <a:p>
              <a:pPr marL="0" lvl="0" indent="0" algn="ctr" defTabSz="1244600">
                <a:lnSpc>
                  <a:spcPct val="100000"/>
                </a:lnSpc>
                <a:spcBef>
                  <a:spcPct val="0"/>
                </a:spcBef>
                <a:spcAft>
                  <a:spcPts val="0"/>
                </a:spcAft>
                <a:buNone/>
              </a:pPr>
              <a:r>
                <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STEP 4</a:t>
              </a:r>
              <a:endParaRPr lang="en-US" altLang="zh-CN" sz="28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453299" y="1600832"/>
            <a:ext cx="1119104" cy="1119104"/>
            <a:chOff x="1485049" y="1428516"/>
            <a:chExt cx="1119104" cy="1119104"/>
          </a:xfrm>
        </p:grpSpPr>
        <p:sp>
          <p:nvSpPr>
            <p:cNvPr id="32" name="椭圆 31"/>
            <p:cNvSpPr/>
            <p:nvPr>
              <p:custDataLst>
                <p:tags r:id="rId5"/>
              </p:custDataLst>
            </p:nvPr>
          </p:nvSpPr>
          <p:spPr>
            <a:xfrm>
              <a:off x="1485049"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33" name="图片 32"/>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669556" y="1621026"/>
              <a:ext cx="750089" cy="750089"/>
            </a:xfrm>
            <a:prstGeom prst="rect">
              <a:avLst/>
            </a:prstGeom>
          </p:spPr>
        </p:pic>
      </p:grpSp>
      <p:grpSp>
        <p:nvGrpSpPr>
          <p:cNvPr id="34" name="组合 33"/>
          <p:cNvGrpSpPr/>
          <p:nvPr/>
        </p:nvGrpSpPr>
        <p:grpSpPr>
          <a:xfrm>
            <a:off x="6746575" y="1600832"/>
            <a:ext cx="1119104" cy="1119104"/>
            <a:chOff x="6778325" y="1428516"/>
            <a:chExt cx="1119104" cy="1119104"/>
          </a:xfrm>
        </p:grpSpPr>
        <p:sp>
          <p:nvSpPr>
            <p:cNvPr id="35" name="椭圆 34"/>
            <p:cNvSpPr/>
            <p:nvPr>
              <p:custDataLst>
                <p:tags r:id="rId8"/>
              </p:custDataLst>
            </p:nvPr>
          </p:nvSpPr>
          <p:spPr>
            <a:xfrm>
              <a:off x="6778325"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36" name="图片 35"/>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6964540" y="1624441"/>
              <a:ext cx="746674" cy="746673"/>
            </a:xfrm>
            <a:prstGeom prst="rect">
              <a:avLst/>
            </a:prstGeom>
          </p:spPr>
        </p:pic>
      </p:grpSp>
      <p:grpSp>
        <p:nvGrpSpPr>
          <p:cNvPr id="37" name="组合 36"/>
          <p:cNvGrpSpPr/>
          <p:nvPr/>
        </p:nvGrpSpPr>
        <p:grpSpPr>
          <a:xfrm>
            <a:off x="4068201" y="1600832"/>
            <a:ext cx="1182576" cy="1119104"/>
            <a:chOff x="4099951" y="1428516"/>
            <a:chExt cx="1182576" cy="1119104"/>
          </a:xfrm>
        </p:grpSpPr>
        <p:sp>
          <p:nvSpPr>
            <p:cNvPr id="38" name="椭圆 37"/>
            <p:cNvSpPr/>
            <p:nvPr>
              <p:custDataLst>
                <p:tags r:id="rId11"/>
              </p:custDataLst>
            </p:nvPr>
          </p:nvSpPr>
          <p:spPr>
            <a:xfrm>
              <a:off x="4099951"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39" name="图片 38"/>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4163423" y="1696252"/>
              <a:ext cx="1119104" cy="595268"/>
            </a:xfrm>
            <a:prstGeom prst="rect">
              <a:avLst/>
            </a:prstGeom>
          </p:spPr>
        </p:pic>
      </p:grpSp>
      <p:grpSp>
        <p:nvGrpSpPr>
          <p:cNvPr id="40" name="组合 39"/>
          <p:cNvGrpSpPr/>
          <p:nvPr/>
        </p:nvGrpSpPr>
        <p:grpSpPr>
          <a:xfrm>
            <a:off x="9424949" y="1600832"/>
            <a:ext cx="1119104" cy="1119104"/>
            <a:chOff x="9456699" y="1428516"/>
            <a:chExt cx="1119104" cy="1119104"/>
          </a:xfrm>
        </p:grpSpPr>
        <p:sp>
          <p:nvSpPr>
            <p:cNvPr id="41" name="椭圆 40"/>
            <p:cNvSpPr/>
            <p:nvPr>
              <p:custDataLst>
                <p:tags r:id="rId14"/>
              </p:custDataLst>
            </p:nvPr>
          </p:nvSpPr>
          <p:spPr>
            <a:xfrm>
              <a:off x="9456699" y="1428516"/>
              <a:ext cx="1119104" cy="1119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pic>
          <p:nvPicPr>
            <p:cNvPr id="42" name="图片 41"/>
            <p:cNvPicPr>
              <a:picLocks noChangeAspect="1"/>
            </p:cNvPicPr>
            <p:nvPr>
              <p:custDataLst>
                <p:tags r:id="rId15"/>
              </p:custDataLst>
            </p:nvPr>
          </p:nvPicPr>
          <p:blipFill>
            <a:blip r:embed="rId16" cstate="print">
              <a:extLst>
                <a:ext uri="{28A0092B-C50C-407E-A947-70E740481C1C}">
                  <a14:useLocalDpi xmlns:a14="http://schemas.microsoft.com/office/drawing/2010/main" val="0"/>
                </a:ext>
              </a:extLst>
            </a:blip>
            <a:stretch>
              <a:fillRect/>
            </a:stretch>
          </p:blipFill>
          <p:spPr>
            <a:xfrm>
              <a:off x="9662407" y="1553364"/>
              <a:ext cx="794242" cy="794241"/>
            </a:xfrm>
            <a:prstGeom prst="rect">
              <a:avLst/>
            </a:prstGeom>
          </p:spPr>
        </p:pic>
      </p:grpSp>
      <p:sp>
        <p:nvSpPr>
          <p:cNvPr id="43" name="文本框 38"/>
          <p:cNvSpPr txBox="1"/>
          <p:nvPr>
            <p:custDataLst>
              <p:tags r:id="rId17"/>
            </p:custDataLst>
          </p:nvPr>
        </p:nvSpPr>
        <p:spPr>
          <a:xfrm>
            <a:off x="964420"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4" name="文本框 38"/>
          <p:cNvSpPr txBox="1"/>
          <p:nvPr>
            <p:custDataLst>
              <p:tags r:id="rId18"/>
            </p:custDataLst>
          </p:nvPr>
        </p:nvSpPr>
        <p:spPr>
          <a:xfrm>
            <a:off x="3642795"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5" name="文本框 38"/>
          <p:cNvSpPr txBox="1"/>
          <p:nvPr>
            <p:custDataLst>
              <p:tags r:id="rId19"/>
            </p:custDataLst>
          </p:nvPr>
        </p:nvSpPr>
        <p:spPr>
          <a:xfrm>
            <a:off x="6321170"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6" name="文本框 38"/>
          <p:cNvSpPr txBox="1"/>
          <p:nvPr>
            <p:custDataLst>
              <p:tags r:id="rId20"/>
            </p:custDataLst>
          </p:nvPr>
        </p:nvSpPr>
        <p:spPr>
          <a:xfrm>
            <a:off x="8999545" y="4524582"/>
            <a:ext cx="2131494" cy="1014730"/>
          </a:xfrm>
          <a:prstGeom prst="rect">
            <a:avLst/>
          </a:prstGeom>
          <a:noFill/>
        </p:spPr>
        <p:txBody>
          <a:bodyPr wrap="square" rtlCol="0">
            <a:spAutoFit/>
          </a:bodyPr>
          <a:lstStyle/>
          <a:p>
            <a:pPr algn="ctr">
              <a:spcBef>
                <a:spcPct val="0"/>
              </a:spcBef>
              <a:spcAft>
                <a:spcPts val="600"/>
              </a:spcAft>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2" name="MH_SubTitle_1"/>
          <p:cNvSpPr>
            <a:spLocks noChangeArrowheads="1"/>
          </p:cNvSpPr>
          <p:nvPr>
            <p:custDataLst>
              <p:tags r:id="rId1"/>
            </p:custDataLst>
          </p:nvPr>
        </p:nvSpPr>
        <p:spPr bwMode="auto">
          <a:xfrm>
            <a:off x="1623620" y="1868325"/>
            <a:ext cx="1252342" cy="1252342"/>
          </a:xfrm>
          <a:prstGeom prst="ellipse">
            <a:avLst/>
          </a:prstGeom>
          <a:solidFill>
            <a:srgbClr val="1F4D78"/>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400" b="1" dirty="0">
                <a:solidFill>
                  <a:schemeClr val="bg1"/>
                </a:solidFill>
                <a:latin typeface="+mn-ea"/>
              </a:rPr>
              <a:t>ONE</a:t>
            </a:r>
            <a:endParaRPr lang="en-US" altLang="zh-CN" sz="2400" b="1" dirty="0">
              <a:solidFill>
                <a:schemeClr val="bg1"/>
              </a:solidFill>
              <a:latin typeface="+mn-ea"/>
            </a:endParaRPr>
          </a:p>
        </p:txBody>
      </p:sp>
      <p:grpSp>
        <p:nvGrpSpPr>
          <p:cNvPr id="3" name="组合 2"/>
          <p:cNvGrpSpPr/>
          <p:nvPr/>
        </p:nvGrpSpPr>
        <p:grpSpPr>
          <a:xfrm>
            <a:off x="714722" y="2494496"/>
            <a:ext cx="1535069" cy="848178"/>
            <a:chOff x="1001790" y="2546063"/>
            <a:chExt cx="1458881" cy="806081"/>
          </a:xfrm>
        </p:grpSpPr>
        <p:cxnSp>
          <p:nvCxnSpPr>
            <p:cNvPr id="6" name="MH_Other_1"/>
            <p:cNvCxnSpPr/>
            <p:nvPr>
              <p:custDataLst>
                <p:tags r:id="rId2"/>
              </p:custDataLst>
            </p:nvPr>
          </p:nvCxnSpPr>
          <p:spPr>
            <a:xfrm>
              <a:off x="1001790" y="2546063"/>
              <a:ext cx="652799" cy="0"/>
            </a:xfrm>
            <a:prstGeom prst="line">
              <a:avLst/>
            </a:prstGeom>
            <a:ln w="25400">
              <a:solidFill>
                <a:srgbClr val="D5D5D5"/>
              </a:solidFill>
              <a:headEnd type="oval"/>
            </a:ln>
          </p:spPr>
          <p:style>
            <a:lnRef idx="1">
              <a:schemeClr val="accent1"/>
            </a:lnRef>
            <a:fillRef idx="0">
              <a:schemeClr val="accent1"/>
            </a:fillRef>
            <a:effectRef idx="0">
              <a:schemeClr val="accent1"/>
            </a:effectRef>
            <a:fontRef idx="minor">
              <a:schemeClr val="tx1"/>
            </a:fontRef>
          </p:style>
        </p:cxnSp>
        <p:sp>
          <p:nvSpPr>
            <p:cNvPr id="7" name="MH_Other_3"/>
            <p:cNvSpPr/>
            <p:nvPr>
              <p:custDataLst>
                <p:tags r:id="rId3"/>
              </p:custDataLst>
            </p:nvPr>
          </p:nvSpPr>
          <p:spPr bwMode="auto">
            <a:xfrm flipV="1">
              <a:off x="1641967"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grpSp>
      <p:sp>
        <p:nvSpPr>
          <p:cNvPr id="8" name="MH_SubTitle_2"/>
          <p:cNvSpPr>
            <a:spLocks noChangeArrowheads="1"/>
          </p:cNvSpPr>
          <p:nvPr>
            <p:custDataLst>
              <p:tags r:id="rId4"/>
            </p:custDataLst>
          </p:nvPr>
        </p:nvSpPr>
        <p:spPr bwMode="auto">
          <a:xfrm>
            <a:off x="4187127" y="1868325"/>
            <a:ext cx="1250445" cy="1252342"/>
          </a:xfrm>
          <a:prstGeom prst="ellipse">
            <a:avLst/>
          </a:prstGeom>
          <a:solidFill>
            <a:schemeClr val="accent1"/>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400" b="1" dirty="0">
                <a:solidFill>
                  <a:schemeClr val="bg1"/>
                </a:solidFill>
                <a:latin typeface="+mn-ea"/>
              </a:rPr>
              <a:t>TWO</a:t>
            </a:r>
            <a:endParaRPr lang="en-US" altLang="zh-CN" sz="2400" b="1" dirty="0">
              <a:solidFill>
                <a:schemeClr val="bg1"/>
              </a:solidFill>
              <a:latin typeface="+mn-ea"/>
            </a:endParaRPr>
          </a:p>
        </p:txBody>
      </p:sp>
      <p:sp>
        <p:nvSpPr>
          <p:cNvPr id="9" name="MH_SubTitle_3"/>
          <p:cNvSpPr>
            <a:spLocks noChangeArrowheads="1"/>
          </p:cNvSpPr>
          <p:nvPr>
            <p:custDataLst>
              <p:tags r:id="rId5"/>
            </p:custDataLst>
          </p:nvPr>
        </p:nvSpPr>
        <p:spPr bwMode="auto">
          <a:xfrm>
            <a:off x="6748735" y="1868325"/>
            <a:ext cx="1250445" cy="1252342"/>
          </a:xfrm>
          <a:prstGeom prst="ellipse">
            <a:avLst/>
          </a:prstGeom>
          <a:solidFill>
            <a:schemeClr val="accent2"/>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000" b="1" dirty="0">
                <a:solidFill>
                  <a:schemeClr val="bg1"/>
                </a:solidFill>
                <a:latin typeface="+mn-ea"/>
              </a:rPr>
              <a:t>THREE</a:t>
            </a:r>
            <a:endParaRPr lang="en-US" altLang="zh-CN" sz="2000" b="1" dirty="0">
              <a:solidFill>
                <a:schemeClr val="bg1"/>
              </a:solidFill>
              <a:latin typeface="+mn-ea"/>
            </a:endParaRPr>
          </a:p>
        </p:txBody>
      </p:sp>
      <p:sp>
        <p:nvSpPr>
          <p:cNvPr id="10" name="MH_SubTitle_4"/>
          <p:cNvSpPr>
            <a:spLocks noChangeArrowheads="1"/>
          </p:cNvSpPr>
          <p:nvPr>
            <p:custDataLst>
              <p:tags r:id="rId6"/>
            </p:custDataLst>
          </p:nvPr>
        </p:nvSpPr>
        <p:spPr bwMode="auto">
          <a:xfrm>
            <a:off x="9317935" y="1868325"/>
            <a:ext cx="1250445" cy="1252342"/>
          </a:xfrm>
          <a:prstGeom prst="ellipse">
            <a:avLst/>
          </a:prstGeom>
          <a:solidFill>
            <a:schemeClr val="accent3"/>
          </a:solidFill>
          <a:ln w="28575" cap="flat">
            <a:noFill/>
            <a:prstDash val="solid"/>
            <a:miter lim="800000"/>
          </a:ln>
          <a:effectLst>
            <a:outerShdw blurRad="101600" dist="101600" dir="5400000" algn="t" rotWithShape="0">
              <a:prstClr val="black">
                <a:alpha val="18000"/>
              </a:prstClr>
            </a:outerShdw>
          </a:effectLst>
        </p:spPr>
        <p:txBody>
          <a:bodyPr vert="horz" wrap="square" lIns="0" tIns="0" rIns="0" bIns="0" numCol="1" anchor="ctr" anchorCtr="1" compatLnSpc="1"/>
          <a:lstStyle/>
          <a:p>
            <a:pPr algn="ctr"/>
            <a:r>
              <a:rPr lang="en-US" altLang="zh-CN" sz="2400" b="1" dirty="0">
                <a:solidFill>
                  <a:schemeClr val="bg1"/>
                </a:solidFill>
                <a:latin typeface="+mn-ea"/>
              </a:rPr>
              <a:t>FOUR</a:t>
            </a:r>
            <a:endParaRPr lang="en-US" altLang="zh-CN" sz="2400" b="1" dirty="0">
              <a:solidFill>
                <a:schemeClr val="bg1"/>
              </a:solidFill>
              <a:latin typeface="+mn-ea"/>
            </a:endParaRPr>
          </a:p>
        </p:txBody>
      </p:sp>
      <p:grpSp>
        <p:nvGrpSpPr>
          <p:cNvPr id="11" name="组合 10"/>
          <p:cNvGrpSpPr/>
          <p:nvPr/>
        </p:nvGrpSpPr>
        <p:grpSpPr>
          <a:xfrm>
            <a:off x="7373009" y="1646319"/>
            <a:ext cx="2569200" cy="1696354"/>
            <a:chOff x="7329618" y="1739983"/>
            <a:chExt cx="2441686" cy="1612161"/>
          </a:xfrm>
        </p:grpSpPr>
        <p:sp>
          <p:nvSpPr>
            <p:cNvPr id="29" name="MH_Other_6"/>
            <p:cNvSpPr/>
            <p:nvPr>
              <p:custDataLst>
                <p:tags r:id="rId7"/>
              </p:custDataLst>
            </p:nvPr>
          </p:nvSpPr>
          <p:spPr bwMode="auto">
            <a:xfrm flipH="1">
              <a:off x="7329618"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12" name="MH_Other_8"/>
            <p:cNvCxnSpPr/>
            <p:nvPr>
              <p:custDataLst>
                <p:tags r:id="rId8"/>
              </p:custDataLst>
            </p:nvPr>
          </p:nvCxnSpPr>
          <p:spPr>
            <a:xfrm>
              <a:off x="8135698" y="2546063"/>
              <a:ext cx="825918"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sp>
          <p:nvSpPr>
            <p:cNvPr id="13" name="MH_Other_10"/>
            <p:cNvSpPr/>
            <p:nvPr>
              <p:custDataLst>
                <p:tags r:id="rId9"/>
              </p:custDataLst>
            </p:nvPr>
          </p:nvSpPr>
          <p:spPr bwMode="auto">
            <a:xfrm flipV="1">
              <a:off x="8952600"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grpSp>
      <p:grpSp>
        <p:nvGrpSpPr>
          <p:cNvPr id="14" name="组合 13"/>
          <p:cNvGrpSpPr/>
          <p:nvPr/>
        </p:nvGrpSpPr>
        <p:grpSpPr>
          <a:xfrm>
            <a:off x="9942209" y="1646318"/>
            <a:ext cx="1535068" cy="848176"/>
            <a:chOff x="9771304" y="1739983"/>
            <a:chExt cx="1458880" cy="806080"/>
          </a:xfrm>
        </p:grpSpPr>
        <p:sp>
          <p:nvSpPr>
            <p:cNvPr id="27" name="MH_Other_9"/>
            <p:cNvSpPr/>
            <p:nvPr>
              <p:custDataLst>
                <p:tags r:id="rId10"/>
              </p:custDataLst>
            </p:nvPr>
          </p:nvSpPr>
          <p:spPr bwMode="auto">
            <a:xfrm flipH="1">
              <a:off x="9771304"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28" name="MH_Other_11"/>
            <p:cNvCxnSpPr/>
            <p:nvPr>
              <p:custDataLst>
                <p:tags r:id="rId11"/>
              </p:custDataLst>
            </p:nvPr>
          </p:nvCxnSpPr>
          <p:spPr>
            <a:xfrm>
              <a:off x="10577385" y="2546063"/>
              <a:ext cx="652799" cy="0"/>
            </a:xfrm>
            <a:prstGeom prst="line">
              <a:avLst/>
            </a:prstGeom>
            <a:ln w="25400">
              <a:solidFill>
                <a:srgbClr val="D5D5D5"/>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2249790" y="1646319"/>
            <a:ext cx="2563507" cy="1696354"/>
            <a:chOff x="2460671" y="1739983"/>
            <a:chExt cx="2436276" cy="1612161"/>
          </a:xfrm>
        </p:grpSpPr>
        <p:sp>
          <p:nvSpPr>
            <p:cNvPr id="24" name="MH_Other_2"/>
            <p:cNvSpPr/>
            <p:nvPr>
              <p:custDataLst>
                <p:tags r:id="rId12"/>
              </p:custDataLst>
            </p:nvPr>
          </p:nvSpPr>
          <p:spPr bwMode="auto">
            <a:xfrm flipH="1">
              <a:off x="2460671"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sp>
          <p:nvSpPr>
            <p:cNvPr id="25" name="MH_Other_5"/>
            <p:cNvSpPr/>
            <p:nvPr>
              <p:custDataLst>
                <p:tags r:id="rId13"/>
              </p:custDataLst>
            </p:nvPr>
          </p:nvSpPr>
          <p:spPr bwMode="auto">
            <a:xfrm flipV="1">
              <a:off x="4078243"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16" name="MH_Other_12"/>
            <p:cNvCxnSpPr/>
            <p:nvPr>
              <p:custDataLst>
                <p:tags r:id="rId14"/>
              </p:custDataLst>
            </p:nvPr>
          </p:nvCxnSpPr>
          <p:spPr>
            <a:xfrm>
              <a:off x="3264949" y="2546063"/>
              <a:ext cx="827720"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4813296" y="1646319"/>
            <a:ext cx="2559713" cy="1696354"/>
            <a:chOff x="4896947" y="1739983"/>
            <a:chExt cx="2432670" cy="1612161"/>
          </a:xfrm>
        </p:grpSpPr>
        <p:sp>
          <p:nvSpPr>
            <p:cNvPr id="21" name="MH_Other_4"/>
            <p:cNvSpPr/>
            <p:nvPr>
              <p:custDataLst>
                <p:tags r:id="rId15"/>
              </p:custDataLst>
            </p:nvPr>
          </p:nvSpPr>
          <p:spPr bwMode="auto">
            <a:xfrm flipH="1">
              <a:off x="4896947" y="1739983"/>
              <a:ext cx="818704" cy="806080"/>
            </a:xfrm>
            <a:custGeom>
              <a:avLst/>
              <a:gdLst>
                <a:gd name="T0" fmla="*/ 0 w 722402"/>
                <a:gd name="T1" fmla="*/ 706355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sp>
          <p:nvSpPr>
            <p:cNvPr id="18" name="MH_Other_7"/>
            <p:cNvSpPr/>
            <p:nvPr>
              <p:custDataLst>
                <p:tags r:id="rId16"/>
              </p:custDataLst>
            </p:nvPr>
          </p:nvSpPr>
          <p:spPr bwMode="auto">
            <a:xfrm flipV="1">
              <a:off x="6510913" y="2546063"/>
              <a:ext cx="818704" cy="806081"/>
            </a:xfrm>
            <a:custGeom>
              <a:avLst/>
              <a:gdLst>
                <a:gd name="T0" fmla="*/ 0 w 722402"/>
                <a:gd name="T1" fmla="*/ 706357 h 711200"/>
                <a:gd name="T2" fmla="*/ 210799 w 722402"/>
                <a:gd name="T3" fmla="*/ 202969 h 711200"/>
                <a:gd name="T4" fmla="*/ 717354 w 722402"/>
                <a:gd name="T5" fmla="*/ 89 h 711200"/>
                <a:gd name="T6" fmla="*/ 0 60000 65536"/>
                <a:gd name="T7" fmla="*/ 0 60000 65536"/>
                <a:gd name="T8" fmla="*/ 0 60000 65536"/>
              </a:gdLst>
              <a:ahLst/>
              <a:cxnLst>
                <a:cxn ang="T6">
                  <a:pos x="T0" y="T1"/>
                </a:cxn>
                <a:cxn ang="T7">
                  <a:pos x="T2" y="T3"/>
                </a:cxn>
                <a:cxn ang="T8">
                  <a:pos x="T4" y="T5"/>
                </a:cxn>
              </a:cxnLst>
              <a:rect l="0" t="0" r="r" b="b"/>
              <a:pathLst>
                <a:path w="722402" h="711200">
                  <a:moveTo>
                    <a:pt x="0" y="711200"/>
                  </a:moveTo>
                  <a:cubicBezTo>
                    <a:pt x="0" y="520636"/>
                    <a:pt x="76476" y="338044"/>
                    <a:pt x="212282" y="204361"/>
                  </a:cubicBezTo>
                  <a:cubicBezTo>
                    <a:pt x="348088" y="70678"/>
                    <a:pt x="531862" y="-2913"/>
                    <a:pt x="722402" y="89"/>
                  </a:cubicBezTo>
                </a:path>
              </a:pathLst>
            </a:custGeom>
            <a:noFill/>
            <a:ln w="25400">
              <a:solidFill>
                <a:srgbClr val="D5D5D5"/>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2800" dirty="0">
                <a:latin typeface="+mn-ea"/>
              </a:endParaRPr>
            </a:p>
          </p:txBody>
        </p:sp>
        <p:cxnSp>
          <p:nvCxnSpPr>
            <p:cNvPr id="19" name="MH_Other_13"/>
            <p:cNvCxnSpPr/>
            <p:nvPr>
              <p:custDataLst>
                <p:tags r:id="rId17"/>
              </p:custDataLst>
            </p:nvPr>
          </p:nvCxnSpPr>
          <p:spPr>
            <a:xfrm>
              <a:off x="5701225" y="2546063"/>
              <a:ext cx="825918" cy="0"/>
            </a:xfrm>
            <a:prstGeom prst="line">
              <a:avLst/>
            </a:prstGeom>
            <a:ln w="25400">
              <a:solidFill>
                <a:srgbClr val="D5D5D5"/>
              </a:solidFill>
              <a:headEnd type="none"/>
            </a:ln>
          </p:spPr>
          <p:style>
            <a:lnRef idx="1">
              <a:schemeClr val="accent1"/>
            </a:lnRef>
            <a:fillRef idx="0">
              <a:schemeClr val="accent1"/>
            </a:fillRef>
            <a:effectRef idx="0">
              <a:schemeClr val="accent1"/>
            </a:effectRef>
            <a:fontRef idx="minor">
              <a:schemeClr val="tx1"/>
            </a:fontRef>
          </p:style>
        </p:cxnSp>
      </p:grpSp>
      <p:sp>
        <p:nvSpPr>
          <p:cNvPr id="20" name="TextBox 96"/>
          <p:cNvSpPr txBox="1"/>
          <p:nvPr>
            <p:custDataLst>
              <p:tags r:id="rId18"/>
            </p:custDataLst>
          </p:nvPr>
        </p:nvSpPr>
        <p:spPr>
          <a:xfrm>
            <a:off x="1220387" y="3609371"/>
            <a:ext cx="2058804" cy="521970"/>
          </a:xfrm>
          <a:prstGeom prst="rect">
            <a:avLst/>
          </a:prstGeom>
          <a:noFill/>
        </p:spPr>
        <p:txBody>
          <a:bodyPr wrap="square" rtlCol="0">
            <a:spAutoFit/>
          </a:bodyPr>
          <a:lstStyle/>
          <a:p>
            <a:pPr algn="ctr"/>
            <a:r>
              <a:rPr lang="zh-CN" altLang="en-US" sz="2800" b="1" dirty="0">
                <a:solidFill>
                  <a:srgbClr val="1F4D78"/>
                </a:solidFill>
                <a:latin typeface="微软雅黑" panose="020B0503020204020204" pitchFamily="34" charset="-122"/>
                <a:ea typeface="微软雅黑" panose="020B0503020204020204" pitchFamily="34" charset="-122"/>
                <a:cs typeface="微软雅黑" panose="020B0503020204020204" pitchFamily="34" charset="-122"/>
              </a:rPr>
              <a:t>标题</a:t>
            </a:r>
            <a:r>
              <a:rPr lang="en-US" altLang="zh-CN" sz="2800" b="1" dirty="0">
                <a:solidFill>
                  <a:srgbClr val="1F4D78"/>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2800" b="1" dirty="0">
              <a:solidFill>
                <a:srgbClr val="1F4D78"/>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TextBox 98"/>
          <p:cNvSpPr txBox="1"/>
          <p:nvPr>
            <p:custDataLst>
              <p:tags r:id="rId19"/>
            </p:custDataLst>
          </p:nvPr>
        </p:nvSpPr>
        <p:spPr>
          <a:xfrm>
            <a:off x="3510592" y="3609370"/>
            <a:ext cx="2615986" cy="521970"/>
          </a:xfrm>
          <a:prstGeom prst="rect">
            <a:avLst/>
          </a:prstGeom>
          <a:noFill/>
        </p:spPr>
        <p:txBody>
          <a:bodyPr wrap="square" rtlCol="0">
            <a:spAutoFit/>
          </a:bodyPr>
          <a:lstStyle>
            <a:defPPr>
              <a:defRPr lang="zh-CN"/>
            </a:defPPr>
            <a:lvl1pPr>
              <a:defRPr sz="1600" b="1">
                <a:solidFill>
                  <a:srgbClr val="EE974A"/>
                </a:solidFill>
                <a:latin typeface="微软雅黑" panose="020B0503020204020204" pitchFamily="34" charset="-122"/>
                <a:ea typeface="微软雅黑" panose="020B0503020204020204" pitchFamily="34" charset="-122"/>
              </a:defRPr>
            </a:lvl1pPr>
          </a:lstStyle>
          <a:p>
            <a:pPr algn="ctr"/>
            <a:r>
              <a:rPr lang="zh-CN" altLang="en-US" sz="2800" dirty="0">
                <a:solidFill>
                  <a:schemeClr val="accent1"/>
                </a:solidFill>
                <a:cs typeface="微软雅黑" panose="020B0503020204020204" pitchFamily="34" charset="-122"/>
              </a:rPr>
              <a:t>标题</a:t>
            </a:r>
            <a:r>
              <a:rPr lang="en-US" altLang="zh-CN" sz="2800" dirty="0">
                <a:solidFill>
                  <a:schemeClr val="accent1"/>
                </a:solidFill>
                <a:cs typeface="微软雅黑" panose="020B0503020204020204" pitchFamily="34" charset="-122"/>
              </a:rPr>
              <a:t>2</a:t>
            </a:r>
            <a:endParaRPr lang="en-US" altLang="zh-CN" sz="2800" dirty="0">
              <a:solidFill>
                <a:schemeClr val="accent1"/>
              </a:solidFill>
              <a:cs typeface="微软雅黑" panose="020B0503020204020204" pitchFamily="34" charset="-122"/>
            </a:endParaRPr>
          </a:p>
        </p:txBody>
      </p:sp>
      <p:sp>
        <p:nvSpPr>
          <p:cNvPr id="48" name="TextBox 100"/>
          <p:cNvSpPr txBox="1"/>
          <p:nvPr>
            <p:custDataLst>
              <p:tags r:id="rId20"/>
            </p:custDataLst>
          </p:nvPr>
        </p:nvSpPr>
        <p:spPr>
          <a:xfrm>
            <a:off x="6379869" y="3609370"/>
            <a:ext cx="1986279" cy="521970"/>
          </a:xfrm>
          <a:prstGeom prst="rect">
            <a:avLst/>
          </a:prstGeom>
          <a:noFill/>
        </p:spPr>
        <p:txBody>
          <a:bodyPr wrap="square" rtlCol="0">
            <a:spAutoFit/>
          </a:bodyPr>
          <a:lstStyle>
            <a:defPPr>
              <a:defRPr lang="zh-CN"/>
            </a:defPPr>
            <a:lvl1pPr>
              <a:defRPr sz="1600" b="1">
                <a:solidFill>
                  <a:srgbClr val="EE974A"/>
                </a:solidFill>
                <a:latin typeface="微软雅黑" panose="020B0503020204020204" pitchFamily="34" charset="-122"/>
                <a:ea typeface="微软雅黑" panose="020B0503020204020204" pitchFamily="34" charset="-122"/>
              </a:defRPr>
            </a:lvl1pPr>
          </a:lstStyle>
          <a:p>
            <a:pPr algn="ctr"/>
            <a:r>
              <a:rPr lang="zh-CN" altLang="en-US" sz="2800" dirty="0">
                <a:solidFill>
                  <a:schemeClr val="accent2"/>
                </a:solidFill>
                <a:cs typeface="微软雅黑" panose="020B0503020204020204" pitchFamily="34" charset="-122"/>
              </a:rPr>
              <a:t>标题</a:t>
            </a:r>
            <a:r>
              <a:rPr lang="en-US" altLang="zh-CN" sz="2800" dirty="0">
                <a:solidFill>
                  <a:schemeClr val="accent2"/>
                </a:solidFill>
                <a:cs typeface="微软雅黑" panose="020B0503020204020204" pitchFamily="34" charset="-122"/>
              </a:rPr>
              <a:t>3</a:t>
            </a:r>
            <a:endParaRPr lang="en-US" altLang="zh-CN" sz="2800" dirty="0">
              <a:solidFill>
                <a:schemeClr val="accent2"/>
              </a:solidFill>
              <a:cs typeface="微软雅黑" panose="020B0503020204020204" pitchFamily="34" charset="-122"/>
            </a:endParaRPr>
          </a:p>
        </p:txBody>
      </p:sp>
      <p:sp>
        <p:nvSpPr>
          <p:cNvPr id="49" name="TextBox 102"/>
          <p:cNvSpPr txBox="1"/>
          <p:nvPr>
            <p:custDataLst>
              <p:tags r:id="rId21"/>
            </p:custDataLst>
          </p:nvPr>
        </p:nvSpPr>
        <p:spPr>
          <a:xfrm>
            <a:off x="8773249" y="3609370"/>
            <a:ext cx="2577306" cy="521970"/>
          </a:xfrm>
          <a:prstGeom prst="rect">
            <a:avLst/>
          </a:prstGeom>
          <a:noFill/>
        </p:spPr>
        <p:txBody>
          <a:bodyPr wrap="square" rtlCol="0">
            <a:spAutoFit/>
          </a:bodyPr>
          <a:lstStyle>
            <a:defPPr>
              <a:defRPr lang="zh-CN"/>
            </a:defPPr>
            <a:lvl1pPr>
              <a:defRPr sz="1600" b="1">
                <a:solidFill>
                  <a:srgbClr val="EE974A"/>
                </a:solidFill>
                <a:latin typeface="微软雅黑" panose="020B0503020204020204" pitchFamily="34" charset="-122"/>
                <a:ea typeface="微软雅黑" panose="020B0503020204020204" pitchFamily="34" charset="-122"/>
              </a:defRPr>
            </a:lvl1pPr>
          </a:lstStyle>
          <a:p>
            <a:pPr algn="ctr"/>
            <a:r>
              <a:rPr lang="zh-CN" altLang="en-US" sz="2800" dirty="0">
                <a:solidFill>
                  <a:schemeClr val="accent3"/>
                </a:solidFill>
                <a:cs typeface="微软雅黑" panose="020B0503020204020204" pitchFamily="34" charset="-122"/>
              </a:rPr>
              <a:t>标题</a:t>
            </a:r>
            <a:r>
              <a:rPr lang="en-US" altLang="zh-CN" sz="2800" dirty="0">
                <a:solidFill>
                  <a:schemeClr val="accent3"/>
                </a:solidFill>
                <a:cs typeface="微软雅黑" panose="020B0503020204020204" pitchFamily="34" charset="-122"/>
              </a:rPr>
              <a:t>4</a:t>
            </a:r>
            <a:endParaRPr lang="en-US" altLang="zh-CN" sz="2800" dirty="0">
              <a:solidFill>
                <a:schemeClr val="accent3"/>
              </a:solidFill>
              <a:cs typeface="微软雅黑" panose="020B0503020204020204" pitchFamily="34" charset="-122"/>
            </a:endParaRPr>
          </a:p>
        </p:txBody>
      </p:sp>
      <p:sp>
        <p:nvSpPr>
          <p:cNvPr id="50" name="矩形 49"/>
          <p:cNvSpPr/>
          <p:nvPr>
            <p:custDataLst>
              <p:tags r:id="rId22"/>
            </p:custDataLst>
          </p:nvPr>
        </p:nvSpPr>
        <p:spPr>
          <a:xfrm>
            <a:off x="3950893" y="4537968"/>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矩形 50"/>
          <p:cNvSpPr/>
          <p:nvPr>
            <p:custDataLst>
              <p:tags r:id="rId23"/>
            </p:custDataLst>
          </p:nvPr>
        </p:nvSpPr>
        <p:spPr>
          <a:xfrm>
            <a:off x="9080753" y="4537966"/>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矩形 51"/>
          <p:cNvSpPr/>
          <p:nvPr>
            <p:custDataLst>
              <p:tags r:id="rId24"/>
            </p:custDataLst>
          </p:nvPr>
        </p:nvSpPr>
        <p:spPr>
          <a:xfrm>
            <a:off x="6511551" y="4537966"/>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矩形 52"/>
          <p:cNvSpPr/>
          <p:nvPr>
            <p:custDataLst>
              <p:tags r:id="rId25"/>
            </p:custDataLst>
          </p:nvPr>
        </p:nvSpPr>
        <p:spPr>
          <a:xfrm>
            <a:off x="1388332" y="4537968"/>
            <a:ext cx="1858979" cy="1087755"/>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请在此输入文字说明请在此输入文字说明请在此</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710532" y="5139554"/>
            <a:ext cx="2770937" cy="953271"/>
            <a:chOff x="5105369" y="4062207"/>
            <a:chExt cx="2770937" cy="953271"/>
          </a:xfrm>
        </p:grpSpPr>
        <p:sp>
          <p:nvSpPr>
            <p:cNvPr id="6" name="voice-microphone-symbol_26706"/>
            <p:cNvSpPr/>
            <p:nvPr userDrawn="1"/>
          </p:nvSpPr>
          <p:spPr>
            <a:xfrm>
              <a:off x="5322417" y="4337859"/>
              <a:ext cx="313559" cy="401966"/>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latin typeface="+mn-ea"/>
              </a:endParaRPr>
            </a:p>
          </p:txBody>
        </p:sp>
        <p:sp>
          <p:nvSpPr>
            <p:cNvPr id="7" name="标题 1"/>
            <p:cNvSpPr txBox="1"/>
            <p:nvPr userDrawn="1"/>
          </p:nvSpPr>
          <p:spPr>
            <a:xfrm>
              <a:off x="5105369" y="4062207"/>
              <a:ext cx="2770937" cy="953271"/>
            </a:xfrm>
            <a:prstGeom prst="rect">
              <a:avLst/>
            </a:prstGeom>
            <a:noFill/>
            <a:effectLst/>
          </p:spPr>
          <p:txBody>
            <a:bodyPr anchor="ctr">
              <a:noAutofit/>
            </a:bodyPr>
            <a:lstStyle>
              <a:lvl1pPr algn="ctr" defTabSz="914400" rtl="0" eaLnBrk="1" latinLnBrk="0" hangingPunct="1">
                <a:lnSpc>
                  <a:spcPct val="90000"/>
                </a:lnSpc>
                <a:spcBef>
                  <a:spcPct val="0"/>
                </a:spcBef>
                <a:buNone/>
                <a:defRPr sz="3600" b="1" kern="1200">
                  <a:solidFill>
                    <a:srgbClr val="2F5577"/>
                  </a:solidFill>
                  <a:latin typeface="+mj-lt"/>
                  <a:ea typeface="+mj-ea"/>
                  <a:cs typeface="+mj-cs"/>
                </a:defRPr>
              </a:lvl1pPr>
            </a:lstStyle>
            <a:p>
              <a:r>
                <a:rPr lang="zh-CN" altLang="en-US" sz="2800" dirty="0">
                  <a:solidFill>
                    <a:schemeClr val="bg1"/>
                  </a:solidFill>
                  <a:latin typeface="+mn-ea"/>
                  <a:ea typeface="+mn-ea"/>
                </a:rPr>
                <a:t>汇报人</a:t>
              </a:r>
              <a:endParaRPr lang="zh-CN" altLang="en-US" sz="2800" dirty="0">
                <a:solidFill>
                  <a:schemeClr val="bg1"/>
                </a:solidFill>
                <a:latin typeface="+mn-ea"/>
                <a:ea typeface="+mn-ea"/>
              </a:endParaRPr>
            </a:p>
          </p:txBody>
        </p:sp>
      </p:grpSp>
      <p:sp>
        <p:nvSpPr>
          <p:cNvPr id="8" name="灯片编号占位符 7"/>
          <p:cNvSpPr>
            <a:spLocks noGrp="1"/>
          </p:cNvSpPr>
          <p:nvPr>
            <p:ph type="sldNum" sz="quarter" idx="10"/>
          </p:nvPr>
        </p:nvSpPr>
        <p:spPr/>
        <p:txBody>
          <a:bodyPr/>
          <a:lstStyle/>
          <a:p>
            <a:fld id="{548644C6-89F0-466C-949F-E70AD72679A8}" type="slidenum">
              <a:rPr lang="zh-CN" altLang="en-US" smtClean="0"/>
            </a:fld>
            <a:endParaRPr lang="zh-CN" altLang="en-US"/>
          </a:p>
        </p:txBody>
      </p:sp>
      <p:sp>
        <p:nvSpPr>
          <p:cNvPr id="2" name="文本框 1"/>
          <p:cNvSpPr txBox="1"/>
          <p:nvPr/>
        </p:nvSpPr>
        <p:spPr>
          <a:xfrm>
            <a:off x="1422400" y="2814320"/>
            <a:ext cx="9346565" cy="768350"/>
          </a:xfrm>
          <a:prstGeom prst="rect">
            <a:avLst/>
          </a:prstGeom>
          <a:noFill/>
        </p:spPr>
        <p:txBody>
          <a:bodyPr wrap="square" rtlCol="0">
            <a:spAutoFit/>
          </a:bodyPr>
          <a:lstStyle/>
          <a:p>
            <a:pPr algn="ctr"/>
            <a:r>
              <a:rPr lang="zh-CN" altLang="en-US"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电子信息与电气工程学院</a:t>
            </a:r>
            <a:r>
              <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PPT</a:t>
            </a:r>
            <a:r>
              <a:rPr lang="zh-CN" altLang="en-US"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模板</a:t>
            </a:r>
            <a:endParaRPr lang="zh-CN" altLang="en-US"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206626" y="4526779"/>
            <a:ext cx="1793989" cy="953271"/>
            <a:chOff x="5562393" y="4062207"/>
            <a:chExt cx="1793989" cy="953271"/>
          </a:xfrm>
        </p:grpSpPr>
        <p:sp>
          <p:nvSpPr>
            <p:cNvPr id="10" name="voice-microphone-symbol_26706"/>
            <p:cNvSpPr/>
            <p:nvPr userDrawn="1">
              <p:custDataLst>
                <p:tags r:id="rId1"/>
              </p:custDataLst>
            </p:nvPr>
          </p:nvSpPr>
          <p:spPr>
            <a:xfrm>
              <a:off x="5562393" y="4374750"/>
              <a:ext cx="256005" cy="328184"/>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828" h="608768">
                  <a:moveTo>
                    <a:pt x="26237" y="155244"/>
                  </a:moveTo>
                  <a:lnTo>
                    <a:pt x="64831" y="155244"/>
                  </a:lnTo>
                  <a:lnTo>
                    <a:pt x="64831" y="309528"/>
                  </a:lnTo>
                  <a:cubicBezTo>
                    <a:pt x="64831" y="395814"/>
                    <a:pt x="135135" y="466021"/>
                    <a:pt x="221541" y="466021"/>
                  </a:cubicBezTo>
                  <a:cubicBezTo>
                    <a:pt x="308070" y="466021"/>
                    <a:pt x="378375" y="395814"/>
                    <a:pt x="378375" y="309528"/>
                  </a:cubicBezTo>
                  <a:lnTo>
                    <a:pt x="378375" y="155244"/>
                  </a:lnTo>
                  <a:lnTo>
                    <a:pt x="416846" y="155244"/>
                  </a:lnTo>
                  <a:cubicBezTo>
                    <a:pt x="416846" y="155244"/>
                    <a:pt x="444132" y="171446"/>
                    <a:pt x="442780" y="188261"/>
                  </a:cubicBezTo>
                  <a:cubicBezTo>
                    <a:pt x="442043" y="198939"/>
                    <a:pt x="428031" y="210968"/>
                    <a:pt x="416846" y="218946"/>
                  </a:cubicBezTo>
                  <a:lnTo>
                    <a:pt x="416846" y="309528"/>
                  </a:lnTo>
                  <a:cubicBezTo>
                    <a:pt x="416846" y="401215"/>
                    <a:pt x="353055" y="478295"/>
                    <a:pt x="267510" y="499039"/>
                  </a:cubicBezTo>
                  <a:lnTo>
                    <a:pt x="267510" y="567527"/>
                  </a:lnTo>
                  <a:lnTo>
                    <a:pt x="303277" y="567527"/>
                  </a:lnTo>
                  <a:lnTo>
                    <a:pt x="303277" y="608768"/>
                  </a:lnTo>
                  <a:lnTo>
                    <a:pt x="267510" y="608768"/>
                  </a:lnTo>
                  <a:lnTo>
                    <a:pt x="175327" y="608768"/>
                  </a:lnTo>
                  <a:lnTo>
                    <a:pt x="139560" y="608768"/>
                  </a:lnTo>
                  <a:lnTo>
                    <a:pt x="139560" y="567527"/>
                  </a:lnTo>
                  <a:lnTo>
                    <a:pt x="175327" y="567527"/>
                  </a:lnTo>
                  <a:lnTo>
                    <a:pt x="175327" y="498916"/>
                  </a:lnTo>
                  <a:cubicBezTo>
                    <a:pt x="89904" y="478173"/>
                    <a:pt x="26237" y="401092"/>
                    <a:pt x="26237" y="309528"/>
                  </a:cubicBezTo>
                  <a:lnTo>
                    <a:pt x="26237" y="219191"/>
                  </a:lnTo>
                  <a:cubicBezTo>
                    <a:pt x="15052" y="211091"/>
                    <a:pt x="794" y="198939"/>
                    <a:pt x="57" y="188261"/>
                  </a:cubicBezTo>
                  <a:cubicBezTo>
                    <a:pt x="-1418" y="170341"/>
                    <a:pt x="26237" y="155244"/>
                    <a:pt x="26237" y="155244"/>
                  </a:cubicBezTo>
                  <a:close/>
                  <a:moveTo>
                    <a:pt x="221393" y="0"/>
                  </a:moveTo>
                  <a:cubicBezTo>
                    <a:pt x="282227" y="0"/>
                    <a:pt x="331510" y="49215"/>
                    <a:pt x="331510" y="109967"/>
                  </a:cubicBezTo>
                  <a:lnTo>
                    <a:pt x="331510" y="298236"/>
                  </a:lnTo>
                  <a:cubicBezTo>
                    <a:pt x="331510" y="358865"/>
                    <a:pt x="282227" y="408080"/>
                    <a:pt x="221393" y="408080"/>
                  </a:cubicBezTo>
                  <a:cubicBezTo>
                    <a:pt x="160557" y="408080"/>
                    <a:pt x="111275" y="358865"/>
                    <a:pt x="111275" y="298236"/>
                  </a:cubicBezTo>
                  <a:lnTo>
                    <a:pt x="111275" y="109967"/>
                  </a:lnTo>
                  <a:cubicBezTo>
                    <a:pt x="111275" y="49215"/>
                    <a:pt x="160557" y="0"/>
                    <a:pt x="22139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n-ea"/>
              </a:endParaRPr>
            </a:p>
          </p:txBody>
        </p:sp>
        <p:sp>
          <p:nvSpPr>
            <p:cNvPr id="11" name="标题 1"/>
            <p:cNvSpPr txBox="1"/>
            <p:nvPr userDrawn="1">
              <p:custDataLst>
                <p:tags r:id="rId2"/>
              </p:custDataLst>
            </p:nvPr>
          </p:nvSpPr>
          <p:spPr>
            <a:xfrm>
              <a:off x="5818398" y="4062207"/>
              <a:ext cx="1537984" cy="953271"/>
            </a:xfrm>
            <a:prstGeom prst="rect">
              <a:avLst/>
            </a:prstGeom>
            <a:noFill/>
            <a:effectLst/>
          </p:spPr>
          <p:txBody>
            <a:bodyPr anchor="ctr">
              <a:noAutofit/>
            </a:bodyPr>
            <a:lstStyle>
              <a:lvl1pPr algn="ctr" defTabSz="914400" rtl="0" eaLnBrk="1" latinLnBrk="0" hangingPunct="1">
                <a:lnSpc>
                  <a:spcPct val="90000"/>
                </a:lnSpc>
                <a:spcBef>
                  <a:spcPct val="0"/>
                </a:spcBef>
                <a:buNone/>
                <a:defRPr sz="3600" b="1" kern="1200">
                  <a:solidFill>
                    <a:srgbClr val="2F5577"/>
                  </a:solidFill>
                  <a:latin typeface="+mj-lt"/>
                  <a:ea typeface="+mj-ea"/>
                  <a:cs typeface="+mj-cs"/>
                </a:defRPr>
              </a:lvl1pPr>
            </a:lstStyle>
            <a:p>
              <a:r>
                <a:rPr lang="zh-CN" altLang="en-US" sz="2400" dirty="0">
                  <a:solidFill>
                    <a:schemeClr val="accent3"/>
                  </a:solidFill>
                  <a:latin typeface="+mn-ea"/>
                  <a:ea typeface="+mn-ea"/>
                </a:rPr>
                <a:t>汇报人</a:t>
              </a:r>
              <a:endParaRPr lang="zh-CN" altLang="en-US" sz="2400" dirty="0">
                <a:solidFill>
                  <a:schemeClr val="accent3"/>
                </a:solidFill>
                <a:latin typeface="+mn-ea"/>
                <a:ea typeface="+mn-ea"/>
              </a:endParaRPr>
            </a:p>
          </p:txBody>
        </p:sp>
      </p:grpSp>
      <p:sp>
        <p:nvSpPr>
          <p:cNvPr id="12" name="文本框 11"/>
          <p:cNvSpPr txBox="1"/>
          <p:nvPr>
            <p:custDataLst>
              <p:tags r:id="rId3"/>
            </p:custDataLst>
          </p:nvPr>
        </p:nvSpPr>
        <p:spPr>
          <a:xfrm>
            <a:off x="4540885" y="5481320"/>
            <a:ext cx="3110865" cy="398780"/>
          </a:xfrm>
          <a:prstGeom prst="rect">
            <a:avLst/>
          </a:prstGeom>
          <a:noFill/>
        </p:spPr>
        <p:txBody>
          <a:bodyPr wrap="square" rtlCol="0">
            <a:spAutoFit/>
          </a:bodyPr>
          <a:lstStyle/>
          <a:p>
            <a:pPr algn="ctr"/>
            <a:fld id="{BB962C8B-B14F-4D97-AF65-F5344CB8AC3E}" type="datetime1">
              <a:rPr lang="zh-CN" altLang="zh-CN" sz="2000" b="1">
                <a:solidFill>
                  <a:schemeClr val="accent3"/>
                </a:solidFill>
                <a:latin typeface="+mj-ea"/>
                <a:ea typeface="+mj-ea"/>
              </a:rPr>
            </a:fld>
            <a:endParaRPr lang="zh-CN" altLang="zh-CN" sz="2000" b="1">
              <a:solidFill>
                <a:schemeClr val="accent3"/>
              </a:solidFill>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rot="5400000">
            <a:off x="4982134" y="-2159449"/>
            <a:ext cx="2115814" cy="11803651"/>
            <a:chOff x="5539615" y="157350"/>
            <a:chExt cx="1165171" cy="6500230"/>
          </a:xfrm>
          <a:solidFill>
            <a:schemeClr val="bg1">
              <a:lumMod val="85000"/>
            </a:schemeClr>
          </a:solidFill>
        </p:grpSpPr>
        <p:cxnSp>
          <p:nvCxnSpPr>
            <p:cNvPr id="3" name="Straight Connector 18"/>
            <p:cNvCxnSpPr/>
            <p:nvPr>
              <p:custDataLst>
                <p:tags r:id="rId1"/>
              </p:custDataLst>
            </p:nvPr>
          </p:nvCxnSpPr>
          <p:spPr>
            <a:xfrm rot="16200000" flipH="1">
              <a:off x="5573589" y="704545"/>
              <a:ext cx="1094389" cy="0"/>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28" name="Oval 22"/>
            <p:cNvSpPr/>
            <p:nvPr>
              <p:custDataLst>
                <p:tags r:id="rId2"/>
              </p:custDataLst>
            </p:nvPr>
          </p:nvSpPr>
          <p:spPr>
            <a:xfrm>
              <a:off x="6064237" y="1278252"/>
              <a:ext cx="113093" cy="113122"/>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29" name="Straight Connector 23"/>
            <p:cNvCxnSpPr/>
            <p:nvPr>
              <p:custDataLst>
                <p:tags r:id="rId3"/>
              </p:custDataLst>
            </p:nvPr>
          </p:nvCxnSpPr>
          <p:spPr>
            <a:xfrm>
              <a:off x="5539615" y="1342733"/>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30" name="Straight Connector 30"/>
            <p:cNvCxnSpPr/>
            <p:nvPr>
              <p:custDataLst>
                <p:tags r:id="rId4"/>
              </p:custDataLst>
            </p:nvPr>
          </p:nvCxnSpPr>
          <p:spPr>
            <a:xfrm>
              <a:off x="6120783" y="1389189"/>
              <a:ext cx="0" cy="1249175"/>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31" name="Oval 31"/>
            <p:cNvSpPr/>
            <p:nvPr>
              <p:custDataLst>
                <p:tags r:id="rId5"/>
              </p:custDataLst>
            </p:nvPr>
          </p:nvSpPr>
          <p:spPr>
            <a:xfrm>
              <a:off x="6064237" y="2670344"/>
              <a:ext cx="113093" cy="113122"/>
            </a:xfrm>
            <a:prstGeom prst="ellipse">
              <a:avLst/>
            </a:prstGeom>
            <a:solidFill>
              <a:srgbClr val="1F4D78"/>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32" name="Straight Connector 32"/>
            <p:cNvCxnSpPr/>
            <p:nvPr>
              <p:custDataLst>
                <p:tags r:id="rId6"/>
              </p:custDataLst>
            </p:nvPr>
          </p:nvCxnSpPr>
          <p:spPr>
            <a:xfrm>
              <a:off x="6177329" y="2729358"/>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33" name="Straight Connector 54"/>
            <p:cNvCxnSpPr/>
            <p:nvPr>
              <p:custDataLst>
                <p:tags r:id="rId7"/>
              </p:custDataLst>
            </p:nvPr>
          </p:nvCxnSpPr>
          <p:spPr>
            <a:xfrm>
              <a:off x="6123616" y="2785600"/>
              <a:ext cx="0" cy="1249175"/>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34" name="Oval 60"/>
            <p:cNvSpPr/>
            <p:nvPr>
              <p:custDataLst>
                <p:tags r:id="rId8"/>
              </p:custDataLst>
            </p:nvPr>
          </p:nvSpPr>
          <p:spPr>
            <a:xfrm>
              <a:off x="6067070" y="4066755"/>
              <a:ext cx="113093" cy="113122"/>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35" name="Straight Connector 61"/>
            <p:cNvCxnSpPr/>
            <p:nvPr>
              <p:custDataLst>
                <p:tags r:id="rId9"/>
              </p:custDataLst>
            </p:nvPr>
          </p:nvCxnSpPr>
          <p:spPr>
            <a:xfrm>
              <a:off x="5542448" y="4125769"/>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36" name="Straight Connector 68"/>
            <p:cNvCxnSpPr/>
            <p:nvPr>
              <p:custDataLst>
                <p:tags r:id="rId10"/>
              </p:custDataLst>
            </p:nvPr>
          </p:nvCxnSpPr>
          <p:spPr>
            <a:xfrm>
              <a:off x="6123616" y="4172225"/>
              <a:ext cx="0" cy="1249175"/>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sp>
          <p:nvSpPr>
            <p:cNvPr id="37" name="Oval 69"/>
            <p:cNvSpPr/>
            <p:nvPr>
              <p:custDataLst>
                <p:tags r:id="rId11"/>
              </p:custDataLst>
            </p:nvPr>
          </p:nvSpPr>
          <p:spPr>
            <a:xfrm>
              <a:off x="6067070" y="5453380"/>
              <a:ext cx="113093" cy="113122"/>
            </a:xfrm>
            <a:prstGeom prst="ellipse">
              <a:avLst/>
            </a:prstGeom>
            <a:solidFill>
              <a:srgbClr val="1F4D78"/>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id-ID" sz="900">
                <a:solidFill>
                  <a:schemeClr val="tx2">
                    <a:lumMod val="75000"/>
                  </a:schemeClr>
                </a:solidFill>
                <a:latin typeface="+mn-ea"/>
                <a:sym typeface="Arial" panose="020B0604020202020204"/>
              </a:endParaRPr>
            </a:p>
          </p:txBody>
        </p:sp>
        <p:cxnSp>
          <p:nvCxnSpPr>
            <p:cNvPr id="38" name="Straight Connector 70"/>
            <p:cNvCxnSpPr/>
            <p:nvPr>
              <p:custDataLst>
                <p:tags r:id="rId12"/>
              </p:custDataLst>
            </p:nvPr>
          </p:nvCxnSpPr>
          <p:spPr>
            <a:xfrm>
              <a:off x="6180163" y="5512394"/>
              <a:ext cx="524623" cy="0"/>
            </a:xfrm>
            <a:prstGeom prst="line">
              <a:avLst/>
            </a:prstGeom>
            <a:grpFill/>
            <a:ln w="31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39" name="Straight Connector 81"/>
            <p:cNvCxnSpPr/>
            <p:nvPr>
              <p:custDataLst>
                <p:tags r:id="rId13"/>
              </p:custDataLst>
            </p:nvPr>
          </p:nvCxnSpPr>
          <p:spPr>
            <a:xfrm rot="16200000" flipH="1">
              <a:off x="5581789" y="6118586"/>
              <a:ext cx="1077988" cy="0"/>
            </a:xfrm>
            <a:prstGeom prst="line">
              <a:avLst/>
            </a:prstGeom>
            <a:grpFill/>
            <a:ln w="3175">
              <a:solidFill>
                <a:schemeClr val="tx1">
                  <a:lumMod val="50000"/>
                  <a:lumOff val="50000"/>
                </a:schemeClr>
              </a:solidFill>
              <a:prstDash val="dot"/>
              <a:headEnd type="none"/>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1144779" y="1669773"/>
            <a:ext cx="2214880" cy="1798537"/>
            <a:chOff x="1413442" y="1808131"/>
            <a:chExt cx="2125107" cy="1725640"/>
          </a:xfrm>
        </p:grpSpPr>
        <p:sp>
          <p:nvSpPr>
            <p:cNvPr id="41" name="TextBox 23"/>
            <p:cNvSpPr txBox="1"/>
            <p:nvPr>
              <p:custDataLst>
                <p:tags r:id="rId14"/>
              </p:custDataLst>
            </p:nvPr>
          </p:nvSpPr>
          <p:spPr>
            <a:xfrm>
              <a:off x="1461770" y="2171460"/>
              <a:ext cx="2028825" cy="1362311"/>
            </a:xfrm>
            <a:prstGeom prst="rect">
              <a:avLst/>
            </a:prstGeom>
            <a:noFill/>
          </p:spPr>
          <p:txBody>
            <a:bodyPr wrap="square" rtlCol="0">
              <a:spAutoFit/>
            </a:bodyPr>
            <a:lstStyle/>
            <a:p>
              <a:pPr algn="just">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请在此输入文字说明请在此输入文字说明请在此输入文字说明请在此输入</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2" name="TextBox 24"/>
            <p:cNvSpPr txBox="1"/>
            <p:nvPr>
              <p:custDataLst>
                <p:tags r:id="rId15"/>
              </p:custDataLst>
            </p:nvPr>
          </p:nvSpPr>
          <p:spPr>
            <a:xfrm>
              <a:off x="1413442" y="1808131"/>
              <a:ext cx="2125107" cy="382617"/>
            </a:xfrm>
            <a:prstGeom prst="rect">
              <a:avLst/>
            </a:prstGeom>
            <a:noFill/>
          </p:spPr>
          <p:txBody>
            <a:bodyPr wrap="none" rtlCol="0">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点击此处输入标题</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43" name="组合 42"/>
          <p:cNvGrpSpPr/>
          <p:nvPr/>
        </p:nvGrpSpPr>
        <p:grpSpPr>
          <a:xfrm>
            <a:off x="6182677" y="1669775"/>
            <a:ext cx="2214880" cy="1798537"/>
            <a:chOff x="1413442" y="1808131"/>
            <a:chExt cx="2125107" cy="1725639"/>
          </a:xfrm>
        </p:grpSpPr>
        <p:sp>
          <p:nvSpPr>
            <p:cNvPr id="44" name="TextBox 23"/>
            <p:cNvSpPr txBox="1"/>
            <p:nvPr>
              <p:custDataLst>
                <p:tags r:id="rId16"/>
              </p:custDataLst>
            </p:nvPr>
          </p:nvSpPr>
          <p:spPr>
            <a:xfrm>
              <a:off x="1461770" y="2171460"/>
              <a:ext cx="2028825" cy="1362310"/>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cs typeface="+mn-ea"/>
                </a:defRPr>
              </a:lvl1pPr>
            </a:lstStyle>
            <a:p>
              <a:r>
                <a:rPr lang="zh-CN" altLang="en-US" dirty="0">
                  <a:latin typeface="微软雅黑" panose="020B0503020204020204" pitchFamily="34" charset="-122"/>
                  <a:ea typeface="微软雅黑" panose="020B0503020204020204" pitchFamily="34" charset="-122"/>
                  <a:sym typeface="+mn-lt"/>
                </a:rPr>
                <a:t>请在此输入文字说明请在此输入文字说明请在此输入文字说明请在此输入</a:t>
              </a:r>
              <a:endParaRPr lang="zh-CN" altLang="en-US" dirty="0">
                <a:latin typeface="微软雅黑" panose="020B0503020204020204" pitchFamily="34" charset="-122"/>
                <a:ea typeface="微软雅黑" panose="020B0503020204020204" pitchFamily="34" charset="-122"/>
                <a:sym typeface="+mn-lt"/>
              </a:endParaRPr>
            </a:p>
          </p:txBody>
        </p:sp>
        <p:sp>
          <p:nvSpPr>
            <p:cNvPr id="45" name="TextBox 24"/>
            <p:cNvSpPr txBox="1"/>
            <p:nvPr>
              <p:custDataLst>
                <p:tags r:id="rId17"/>
              </p:custDataLst>
            </p:nvPr>
          </p:nvSpPr>
          <p:spPr>
            <a:xfrm>
              <a:off x="1413442" y="1808131"/>
              <a:ext cx="2125107" cy="382617"/>
            </a:xfrm>
            <a:prstGeom prst="rect">
              <a:avLst/>
            </a:prstGeom>
            <a:noFill/>
          </p:spPr>
          <p:txBody>
            <a:bodyPr wrap="none" rtlCol="0">
              <a:spAutoFit/>
            </a:bodyPr>
            <a:lstStyle>
              <a:defPPr>
                <a:defRPr lang="zh-CN"/>
              </a:defPPr>
              <a:lvl1pPr algn="ctr">
                <a:defRPr sz="2000" b="1">
                  <a:solidFill>
                    <a:schemeClr val="tx1">
                      <a:lumMod val="75000"/>
                      <a:lumOff val="2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mn-ea"/>
                </a:rPr>
                <a:t>点击此处输入标题</a:t>
              </a:r>
              <a:endParaRPr lang="zh-CN" altLang="en-US" dirty="0">
                <a:latin typeface="微软雅黑" panose="020B0503020204020204" pitchFamily="34" charset="-122"/>
                <a:ea typeface="微软雅黑" panose="020B0503020204020204" pitchFamily="34" charset="-122"/>
                <a:sym typeface="+mn-ea"/>
              </a:endParaRPr>
            </a:p>
          </p:txBody>
        </p:sp>
      </p:grpSp>
      <p:grpSp>
        <p:nvGrpSpPr>
          <p:cNvPr id="46" name="组合 45"/>
          <p:cNvGrpSpPr/>
          <p:nvPr/>
        </p:nvGrpSpPr>
        <p:grpSpPr>
          <a:xfrm>
            <a:off x="3628244" y="4037635"/>
            <a:ext cx="2214880" cy="1798537"/>
            <a:chOff x="1413442" y="1808131"/>
            <a:chExt cx="2125107" cy="1725639"/>
          </a:xfrm>
        </p:grpSpPr>
        <p:sp>
          <p:nvSpPr>
            <p:cNvPr id="47" name="TextBox 23"/>
            <p:cNvSpPr txBox="1"/>
            <p:nvPr>
              <p:custDataLst>
                <p:tags r:id="rId18"/>
              </p:custDataLst>
            </p:nvPr>
          </p:nvSpPr>
          <p:spPr>
            <a:xfrm>
              <a:off x="1461770" y="2171460"/>
              <a:ext cx="2028825" cy="1362310"/>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cs typeface="+mn-ea"/>
                </a:defRPr>
              </a:lvl1pPr>
            </a:lstStyle>
            <a:p>
              <a:r>
                <a:rPr lang="zh-CN" altLang="en-US" dirty="0">
                  <a:latin typeface="微软雅黑" panose="020B0503020204020204" pitchFamily="34" charset="-122"/>
                  <a:ea typeface="微软雅黑" panose="020B0503020204020204" pitchFamily="34" charset="-122"/>
                  <a:sym typeface="+mn-lt"/>
                </a:rPr>
                <a:t>请在此输入文字说明请在此输入文字说明请在此输入文字说明请在此输入</a:t>
              </a:r>
              <a:endParaRPr lang="zh-CN" altLang="en-US" dirty="0">
                <a:latin typeface="微软雅黑" panose="020B0503020204020204" pitchFamily="34" charset="-122"/>
                <a:ea typeface="微软雅黑" panose="020B0503020204020204" pitchFamily="34" charset="-122"/>
                <a:sym typeface="+mn-lt"/>
              </a:endParaRPr>
            </a:p>
          </p:txBody>
        </p:sp>
        <p:sp>
          <p:nvSpPr>
            <p:cNvPr id="48" name="TextBox 24"/>
            <p:cNvSpPr txBox="1"/>
            <p:nvPr>
              <p:custDataLst>
                <p:tags r:id="rId19"/>
              </p:custDataLst>
            </p:nvPr>
          </p:nvSpPr>
          <p:spPr>
            <a:xfrm>
              <a:off x="1413442" y="1808131"/>
              <a:ext cx="2125107" cy="382617"/>
            </a:xfrm>
            <a:prstGeom prst="rect">
              <a:avLst/>
            </a:prstGeom>
            <a:noFill/>
          </p:spPr>
          <p:txBody>
            <a:bodyPr wrap="none" rtlCol="0">
              <a:spAutoFit/>
            </a:bodyPr>
            <a:lstStyle>
              <a:defPPr>
                <a:defRPr lang="zh-CN"/>
              </a:defPPr>
              <a:lvl1pPr algn="ctr">
                <a:defRPr sz="2000" b="1">
                  <a:solidFill>
                    <a:schemeClr val="tx1">
                      <a:lumMod val="75000"/>
                      <a:lumOff val="2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mn-ea"/>
                </a:rPr>
                <a:t>点击此处输入标题</a:t>
              </a:r>
              <a:endParaRPr lang="zh-CN" altLang="en-US" dirty="0">
                <a:latin typeface="微软雅黑" panose="020B0503020204020204" pitchFamily="34" charset="-122"/>
                <a:ea typeface="微软雅黑" panose="020B0503020204020204" pitchFamily="34" charset="-122"/>
                <a:sym typeface="+mn-ea"/>
              </a:endParaRPr>
            </a:p>
          </p:txBody>
        </p:sp>
      </p:grpSp>
      <p:grpSp>
        <p:nvGrpSpPr>
          <p:cNvPr id="49" name="组合 48"/>
          <p:cNvGrpSpPr/>
          <p:nvPr/>
        </p:nvGrpSpPr>
        <p:grpSpPr>
          <a:xfrm>
            <a:off x="8666142" y="4037635"/>
            <a:ext cx="2214880" cy="1798537"/>
            <a:chOff x="1413442" y="1808131"/>
            <a:chExt cx="2125107" cy="1725639"/>
          </a:xfrm>
        </p:grpSpPr>
        <p:sp>
          <p:nvSpPr>
            <p:cNvPr id="50" name="TextBox 23"/>
            <p:cNvSpPr txBox="1"/>
            <p:nvPr>
              <p:custDataLst>
                <p:tags r:id="rId20"/>
              </p:custDataLst>
            </p:nvPr>
          </p:nvSpPr>
          <p:spPr>
            <a:xfrm>
              <a:off x="1461770" y="2171460"/>
              <a:ext cx="2028825" cy="1362310"/>
            </a:xfrm>
            <a:prstGeom prst="rect">
              <a:avLst/>
            </a:prstGeom>
            <a:noFill/>
          </p:spPr>
          <p:txBody>
            <a:bodyPr wrap="square" rtlCol="0">
              <a:spAutoFit/>
            </a:bodyPr>
            <a:lstStyle>
              <a:defPPr>
                <a:defRPr lang="zh-CN"/>
              </a:defPPr>
              <a:lvl1pPr algn="just">
                <a:lnSpc>
                  <a:spcPct val="120000"/>
                </a:lnSpc>
                <a:defRPr>
                  <a:solidFill>
                    <a:schemeClr val="tx1">
                      <a:lumMod val="75000"/>
                      <a:lumOff val="25000"/>
                    </a:schemeClr>
                  </a:solidFill>
                  <a:latin typeface="+mn-ea"/>
                  <a:cs typeface="+mn-ea"/>
                </a:defRPr>
              </a:lvl1pPr>
            </a:lstStyle>
            <a:p>
              <a:r>
                <a:rPr lang="zh-CN" altLang="en-US" dirty="0">
                  <a:latin typeface="微软雅黑" panose="020B0503020204020204" pitchFamily="34" charset="-122"/>
                  <a:ea typeface="微软雅黑" panose="020B0503020204020204" pitchFamily="34" charset="-122"/>
                  <a:sym typeface="+mn-lt"/>
                </a:rPr>
                <a:t>请在此输入文字说明请在此输入文字说明请在此输入文字说明请在此输入</a:t>
              </a:r>
              <a:endParaRPr lang="zh-CN" altLang="en-US" dirty="0">
                <a:latin typeface="微软雅黑" panose="020B0503020204020204" pitchFamily="34" charset="-122"/>
                <a:ea typeface="微软雅黑" panose="020B0503020204020204" pitchFamily="34" charset="-122"/>
                <a:sym typeface="+mn-lt"/>
              </a:endParaRPr>
            </a:p>
          </p:txBody>
        </p:sp>
        <p:sp>
          <p:nvSpPr>
            <p:cNvPr id="51" name="TextBox 24"/>
            <p:cNvSpPr txBox="1"/>
            <p:nvPr>
              <p:custDataLst>
                <p:tags r:id="rId21"/>
              </p:custDataLst>
            </p:nvPr>
          </p:nvSpPr>
          <p:spPr>
            <a:xfrm>
              <a:off x="1413442" y="1808131"/>
              <a:ext cx="2125107" cy="382617"/>
            </a:xfrm>
            <a:prstGeom prst="rect">
              <a:avLst/>
            </a:prstGeom>
            <a:noFill/>
          </p:spPr>
          <p:txBody>
            <a:bodyPr wrap="none" rtlCol="0">
              <a:spAutoFit/>
            </a:bodyPr>
            <a:lstStyle>
              <a:defPPr>
                <a:defRPr lang="zh-CN"/>
              </a:defPPr>
              <a:lvl1pPr algn="ctr">
                <a:defRPr sz="2000" b="1">
                  <a:solidFill>
                    <a:schemeClr val="tx1">
                      <a:lumMod val="75000"/>
                      <a:lumOff val="2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mn-ea"/>
                </a:rPr>
                <a:t>点击此处输入标题</a:t>
              </a:r>
              <a:endParaRPr lang="zh-CN" altLang="en-US" dirty="0">
                <a:latin typeface="微软雅黑" panose="020B0503020204020204" pitchFamily="34" charset="-122"/>
                <a:ea typeface="微软雅黑" panose="020B0503020204020204" pitchFamily="34" charset="-122"/>
                <a:sym typeface="+mn-ea"/>
              </a:endParaRPr>
            </a:p>
          </p:txBody>
        </p:sp>
      </p:grpSp>
      <p:grpSp>
        <p:nvGrpSpPr>
          <p:cNvPr id="52" name="组合 51"/>
          <p:cNvGrpSpPr/>
          <p:nvPr/>
        </p:nvGrpSpPr>
        <p:grpSpPr>
          <a:xfrm>
            <a:off x="6896772" y="4794616"/>
            <a:ext cx="750421" cy="750421"/>
            <a:chOff x="6932295" y="4768215"/>
            <a:chExt cx="720005" cy="720005"/>
          </a:xfrm>
          <a:solidFill>
            <a:srgbClr val="1F4D78"/>
          </a:solidFill>
        </p:grpSpPr>
        <p:sp>
          <p:nvSpPr>
            <p:cNvPr id="53" name="椭圆 52"/>
            <p:cNvSpPr/>
            <p:nvPr>
              <p:custDataLst>
                <p:tags r:id="rId22"/>
              </p:custDataLst>
            </p:nvPr>
          </p:nvSpPr>
          <p:spPr>
            <a:xfrm>
              <a:off x="6932295" y="4768215"/>
              <a:ext cx="720005" cy="7200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54" name="图片 53"/>
            <p:cNvPicPr>
              <a:picLocks noChangeAspect="1"/>
            </p:cNvPicPr>
            <p:nvPr>
              <p:custDataLst>
                <p:tags r:id="rId23"/>
              </p:custDataLst>
            </p:nvPr>
          </p:nvPicPr>
          <p:blipFill>
            <a:blip r:embed="rId24" cstate="print">
              <a:extLst>
                <a:ext uri="{28A0092B-C50C-407E-A947-70E740481C1C}">
                  <a14:useLocalDpi xmlns:a14="http://schemas.microsoft.com/office/drawing/2010/main" val="0"/>
                </a:ext>
              </a:extLst>
            </a:blip>
            <a:stretch>
              <a:fillRect/>
            </a:stretch>
          </p:blipFill>
          <p:spPr>
            <a:xfrm>
              <a:off x="7030900" y="4863828"/>
              <a:ext cx="516954" cy="516954"/>
            </a:xfrm>
            <a:prstGeom prst="rect">
              <a:avLst/>
            </a:prstGeom>
            <a:grpFill/>
          </p:spPr>
        </p:pic>
      </p:grpSp>
      <p:grpSp>
        <p:nvGrpSpPr>
          <p:cNvPr id="55" name="组合 54"/>
          <p:cNvGrpSpPr/>
          <p:nvPr/>
        </p:nvGrpSpPr>
        <p:grpSpPr>
          <a:xfrm>
            <a:off x="1842414" y="4799910"/>
            <a:ext cx="750421" cy="750421"/>
            <a:chOff x="2082800" y="4773295"/>
            <a:chExt cx="720005" cy="720005"/>
          </a:xfrm>
          <a:solidFill>
            <a:srgbClr val="1F4D78"/>
          </a:solidFill>
        </p:grpSpPr>
        <p:sp>
          <p:nvSpPr>
            <p:cNvPr id="56" name="椭圆 55"/>
            <p:cNvSpPr/>
            <p:nvPr>
              <p:custDataLst>
                <p:tags r:id="rId25"/>
              </p:custDataLst>
            </p:nvPr>
          </p:nvSpPr>
          <p:spPr>
            <a:xfrm>
              <a:off x="2082800" y="4773295"/>
              <a:ext cx="720005" cy="7200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57" name="图片 56"/>
            <p:cNvPicPr>
              <a:picLocks noChangeAspect="1"/>
            </p:cNvPicPr>
            <p:nvPr>
              <p:custDataLst>
                <p:tags r:id="rId26"/>
              </p:custDataLst>
            </p:nvPr>
          </p:nvPicPr>
          <p:blipFill>
            <a:blip r:embed="rId27" cstate="print">
              <a:extLst>
                <a:ext uri="{28A0092B-C50C-407E-A947-70E740481C1C}">
                  <a14:useLocalDpi xmlns:a14="http://schemas.microsoft.com/office/drawing/2010/main" val="0"/>
                </a:ext>
              </a:extLst>
            </a:blip>
            <a:stretch>
              <a:fillRect/>
            </a:stretch>
          </p:blipFill>
          <p:spPr>
            <a:xfrm>
              <a:off x="2177917" y="4863684"/>
              <a:ext cx="516954" cy="516954"/>
            </a:xfrm>
            <a:prstGeom prst="rect">
              <a:avLst/>
            </a:prstGeom>
            <a:grpFill/>
          </p:spPr>
        </p:pic>
      </p:grpSp>
      <p:grpSp>
        <p:nvGrpSpPr>
          <p:cNvPr id="58" name="组合 57"/>
          <p:cNvGrpSpPr/>
          <p:nvPr/>
        </p:nvGrpSpPr>
        <p:grpSpPr>
          <a:xfrm>
            <a:off x="4361320" y="1970607"/>
            <a:ext cx="750421" cy="750421"/>
            <a:chOff x="4499610" y="2058670"/>
            <a:chExt cx="720005" cy="720005"/>
          </a:xfrm>
        </p:grpSpPr>
        <p:sp>
          <p:nvSpPr>
            <p:cNvPr id="59" name="椭圆 58"/>
            <p:cNvSpPr/>
            <p:nvPr>
              <p:custDataLst>
                <p:tags r:id="rId28"/>
              </p:custDataLst>
            </p:nvPr>
          </p:nvSpPr>
          <p:spPr>
            <a:xfrm>
              <a:off x="4499610" y="2058670"/>
              <a:ext cx="720005" cy="7200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60" name="图片 59"/>
            <p:cNvPicPr>
              <a:picLocks noChangeAspect="1"/>
            </p:cNvPicPr>
            <p:nvPr>
              <p:custDataLst>
                <p:tags r:id="rId29"/>
              </p:custDataLst>
            </p:nvPr>
          </p:nvPicPr>
          <p:blipFill>
            <a:blip r:embed="rId30" cstate="print">
              <a:extLst>
                <a:ext uri="{28A0092B-C50C-407E-A947-70E740481C1C}">
                  <a14:useLocalDpi xmlns:a14="http://schemas.microsoft.com/office/drawing/2010/main" val="0"/>
                </a:ext>
              </a:extLst>
            </a:blip>
            <a:stretch>
              <a:fillRect/>
            </a:stretch>
          </p:blipFill>
          <p:spPr>
            <a:xfrm>
              <a:off x="4600323" y="2160195"/>
              <a:ext cx="516954" cy="516954"/>
            </a:xfrm>
            <a:prstGeom prst="rect">
              <a:avLst/>
            </a:prstGeom>
          </p:spPr>
        </p:pic>
      </p:grpSp>
      <p:grpSp>
        <p:nvGrpSpPr>
          <p:cNvPr id="61" name="组合 60"/>
          <p:cNvGrpSpPr/>
          <p:nvPr/>
        </p:nvGrpSpPr>
        <p:grpSpPr>
          <a:xfrm>
            <a:off x="9451417" y="1938840"/>
            <a:ext cx="750421" cy="750421"/>
            <a:chOff x="9383395" y="2028190"/>
            <a:chExt cx="720005" cy="720005"/>
          </a:xfrm>
        </p:grpSpPr>
        <p:sp>
          <p:nvSpPr>
            <p:cNvPr id="62" name="椭圆 61"/>
            <p:cNvSpPr/>
            <p:nvPr>
              <p:custDataLst>
                <p:tags r:id="rId31"/>
              </p:custDataLst>
            </p:nvPr>
          </p:nvSpPr>
          <p:spPr>
            <a:xfrm>
              <a:off x="9383395" y="2028190"/>
              <a:ext cx="720005" cy="7200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63" name="图片 62"/>
            <p:cNvPicPr>
              <a:picLocks noChangeAspect="1"/>
            </p:cNvPicPr>
            <p:nvPr>
              <p:custDataLst>
                <p:tags r:id="rId32"/>
              </p:custDataLst>
            </p:nvPr>
          </p:nvPicPr>
          <p:blipFill>
            <a:blip r:embed="rId33" cstate="print">
              <a:extLst>
                <a:ext uri="{28A0092B-C50C-407E-A947-70E740481C1C}">
                  <a14:useLocalDpi xmlns:a14="http://schemas.microsoft.com/office/drawing/2010/main" val="0"/>
                </a:ext>
              </a:extLst>
            </a:blip>
            <a:stretch>
              <a:fillRect/>
            </a:stretch>
          </p:blipFill>
          <p:spPr>
            <a:xfrm>
              <a:off x="9492330" y="2110199"/>
              <a:ext cx="516954" cy="516954"/>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4042035" y="2897584"/>
            <a:ext cx="4107930" cy="1062832"/>
          </a:xfrm>
          <a:prstGeom prst="rect">
            <a:avLst/>
          </a:prstGeom>
        </p:spPr>
        <p:txBody>
          <a:bodyPr>
            <a:normAutofit fontScale="90000"/>
          </a:bodyPr>
          <a:lstStyle/>
          <a:p>
            <a:pPr marL="0" indent="0" algn="ctr" fontAlgn="auto"/>
            <a:r>
              <a:rPr lang="zh-CN" altLang="en-US" sz="7200" b="1" dirty="0">
                <a:solidFill>
                  <a:srgbClr val="1F4D78"/>
                </a:solidFill>
              </a:rPr>
              <a:t>谢</a:t>
            </a:r>
            <a:r>
              <a:rPr lang="en-US" altLang="zh-CN" sz="7200" b="1" dirty="0">
                <a:solidFill>
                  <a:srgbClr val="1F4D78"/>
                </a:solidFill>
              </a:rPr>
              <a:t>   </a:t>
            </a:r>
            <a:r>
              <a:rPr lang="zh-CN" altLang="en-US" sz="7200" b="1" dirty="0">
                <a:solidFill>
                  <a:srgbClr val="1F4D78"/>
                </a:solidFill>
              </a:rPr>
              <a:t>谢</a:t>
            </a:r>
            <a:endParaRPr lang="zh-CN" altLang="en-US" sz="7200" b="1" dirty="0">
              <a:solidFill>
                <a:srgbClr val="1F4D78"/>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460475" y="1892062"/>
            <a:ext cx="2049285" cy="738664"/>
            <a:chOff x="7460475" y="903174"/>
            <a:chExt cx="2049285" cy="738664"/>
          </a:xfrm>
        </p:grpSpPr>
        <p:sp>
          <p:nvSpPr>
            <p:cNvPr id="5" name="文本框 4"/>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1F4D78"/>
                  </a:solidFill>
                  <a:latin typeface="微软雅黑" panose="020B0503020204020204" pitchFamily="34" charset="-122"/>
                  <a:ea typeface="微软雅黑" panose="020B0503020204020204" pitchFamily="34" charset="-122"/>
                </a:rPr>
                <a:t>第一章 标题</a:t>
              </a:r>
              <a:endParaRPr lang="zh-CN" altLang="en-US" sz="2000" b="1" dirty="0">
                <a:solidFill>
                  <a:srgbClr val="1F4D78"/>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460475" y="1303284"/>
              <a:ext cx="1378725" cy="338554"/>
            </a:xfrm>
            <a:prstGeom prst="rect">
              <a:avLst/>
            </a:prstGeom>
            <a:noFill/>
          </p:spPr>
          <p:txBody>
            <a:bodyPr wrap="square" rtlCol="0">
              <a:spAutoFit/>
            </a:bodyPr>
            <a:lstStyle/>
            <a:p>
              <a:r>
                <a:rPr lang="en-US" altLang="zh-CN" sz="1600" dirty="0">
                  <a:solidFill>
                    <a:srgbClr val="1F4D78"/>
                  </a:solidFill>
                  <a:latin typeface="微软雅黑" panose="020B0503020204020204" pitchFamily="34" charset="-122"/>
                  <a:ea typeface="微软雅黑" panose="020B0503020204020204" pitchFamily="34" charset="-122"/>
                </a:rPr>
                <a:t>XXX</a:t>
              </a:r>
              <a:endParaRPr lang="en-US" altLang="zh-CN" sz="1600" dirty="0">
                <a:solidFill>
                  <a:srgbClr val="1F4D78"/>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7460474" y="2805192"/>
            <a:ext cx="2049285" cy="738664"/>
            <a:chOff x="7460475" y="903174"/>
            <a:chExt cx="2049285" cy="738664"/>
          </a:xfrm>
        </p:grpSpPr>
        <p:sp>
          <p:nvSpPr>
            <p:cNvPr id="15" name="文本框 14"/>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1F4D78"/>
                  </a:solidFill>
                  <a:latin typeface="微软雅黑" panose="020B0503020204020204" pitchFamily="34" charset="-122"/>
                  <a:ea typeface="微软雅黑" panose="020B0503020204020204" pitchFamily="34" charset="-122"/>
                </a:rPr>
                <a:t>第二章 标题</a:t>
              </a:r>
              <a:endParaRPr lang="zh-CN" altLang="en-US" sz="2000" b="1" dirty="0">
                <a:solidFill>
                  <a:srgbClr val="1F4D78"/>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460475" y="1303284"/>
              <a:ext cx="1378725" cy="338554"/>
            </a:xfrm>
            <a:prstGeom prst="rect">
              <a:avLst/>
            </a:prstGeom>
            <a:noFill/>
          </p:spPr>
          <p:txBody>
            <a:bodyPr wrap="square" rtlCol="0">
              <a:spAutoFit/>
            </a:bodyPr>
            <a:lstStyle/>
            <a:p>
              <a:r>
                <a:rPr lang="en-US" altLang="zh-CN" sz="1600" dirty="0">
                  <a:solidFill>
                    <a:srgbClr val="1F4D78"/>
                  </a:solidFill>
                  <a:latin typeface="微软雅黑" panose="020B0503020204020204" pitchFamily="34" charset="-122"/>
                  <a:ea typeface="微软雅黑" panose="020B0503020204020204" pitchFamily="34" charset="-122"/>
                </a:rPr>
                <a:t>XXX</a:t>
              </a:r>
              <a:endParaRPr lang="en-US" altLang="zh-CN" sz="1600" dirty="0">
                <a:solidFill>
                  <a:srgbClr val="1F4D78"/>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7460475" y="3718322"/>
            <a:ext cx="2049285" cy="738664"/>
            <a:chOff x="7460475" y="903174"/>
            <a:chExt cx="2049285" cy="738664"/>
          </a:xfrm>
        </p:grpSpPr>
        <p:sp>
          <p:nvSpPr>
            <p:cNvPr id="18" name="文本框 17"/>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1F4D78"/>
                  </a:solidFill>
                  <a:latin typeface="微软雅黑" panose="020B0503020204020204" pitchFamily="34" charset="-122"/>
                  <a:ea typeface="微软雅黑" panose="020B0503020204020204" pitchFamily="34" charset="-122"/>
                </a:rPr>
                <a:t>第三章 标题</a:t>
              </a:r>
              <a:endParaRPr lang="zh-CN" altLang="en-US" sz="2000" b="1" dirty="0">
                <a:solidFill>
                  <a:srgbClr val="1F4D78"/>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460475" y="1303284"/>
              <a:ext cx="1378725" cy="338554"/>
            </a:xfrm>
            <a:prstGeom prst="rect">
              <a:avLst/>
            </a:prstGeom>
            <a:noFill/>
          </p:spPr>
          <p:txBody>
            <a:bodyPr wrap="square" rtlCol="0">
              <a:spAutoFit/>
            </a:bodyPr>
            <a:lstStyle/>
            <a:p>
              <a:r>
                <a:rPr lang="en-US" altLang="zh-CN" sz="1600" dirty="0">
                  <a:solidFill>
                    <a:srgbClr val="1F4D78"/>
                  </a:solidFill>
                  <a:latin typeface="微软雅黑" panose="020B0503020204020204" pitchFamily="34" charset="-122"/>
                  <a:ea typeface="微软雅黑" panose="020B0503020204020204" pitchFamily="34" charset="-122"/>
                </a:rPr>
                <a:t>XXX</a:t>
              </a:r>
              <a:endParaRPr lang="en-US" altLang="zh-CN" sz="1600" dirty="0">
                <a:solidFill>
                  <a:srgbClr val="1F4D78"/>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460473" y="4631452"/>
            <a:ext cx="2049285" cy="738664"/>
            <a:chOff x="7460475" y="903174"/>
            <a:chExt cx="2049285" cy="738664"/>
          </a:xfrm>
        </p:grpSpPr>
        <p:sp>
          <p:nvSpPr>
            <p:cNvPr id="21" name="文本框 20"/>
            <p:cNvSpPr txBox="1"/>
            <p:nvPr/>
          </p:nvSpPr>
          <p:spPr>
            <a:xfrm>
              <a:off x="7460475" y="903174"/>
              <a:ext cx="2049285" cy="400110"/>
            </a:xfrm>
            <a:prstGeom prst="rect">
              <a:avLst/>
            </a:prstGeom>
            <a:noFill/>
          </p:spPr>
          <p:txBody>
            <a:bodyPr wrap="square" rtlCol="0">
              <a:spAutoFit/>
            </a:bodyPr>
            <a:lstStyle/>
            <a:p>
              <a:r>
                <a:rPr lang="zh-CN" altLang="en-US" sz="2000" b="1" dirty="0">
                  <a:solidFill>
                    <a:srgbClr val="1F4D78"/>
                  </a:solidFill>
                  <a:latin typeface="微软雅黑" panose="020B0503020204020204" pitchFamily="34" charset="-122"/>
                  <a:ea typeface="微软雅黑" panose="020B0503020204020204" pitchFamily="34" charset="-122"/>
                </a:rPr>
                <a:t>第四章 标题</a:t>
              </a:r>
              <a:endParaRPr lang="zh-CN" altLang="en-US" sz="2000" b="1" dirty="0">
                <a:solidFill>
                  <a:srgbClr val="1F4D78"/>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460475" y="1303284"/>
              <a:ext cx="1378725" cy="338554"/>
            </a:xfrm>
            <a:prstGeom prst="rect">
              <a:avLst/>
            </a:prstGeom>
            <a:noFill/>
          </p:spPr>
          <p:txBody>
            <a:bodyPr wrap="square" rtlCol="0">
              <a:spAutoFit/>
            </a:bodyPr>
            <a:lstStyle/>
            <a:p>
              <a:r>
                <a:rPr lang="en-US" altLang="zh-CN" sz="1600" dirty="0">
                  <a:solidFill>
                    <a:srgbClr val="1F4D78"/>
                  </a:solidFill>
                  <a:latin typeface="微软雅黑" panose="020B0503020204020204" pitchFamily="34" charset="-122"/>
                  <a:ea typeface="微软雅黑" panose="020B0503020204020204" pitchFamily="34" charset="-122"/>
                </a:rPr>
                <a:t>XXX</a:t>
              </a:r>
              <a:endParaRPr lang="en-US" altLang="zh-CN" sz="1600" dirty="0">
                <a:solidFill>
                  <a:srgbClr val="1F4D78"/>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58465" y="5278984"/>
            <a:ext cx="2049285" cy="769442"/>
            <a:chOff x="7460475" y="903174"/>
            <a:chExt cx="2049285" cy="769442"/>
          </a:xfrm>
        </p:grpSpPr>
        <p:sp>
          <p:nvSpPr>
            <p:cNvPr id="5" name="文本框 4"/>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1F4D78"/>
                  </a:solidFill>
                  <a:latin typeface="微软雅黑" panose="020B0503020204020204" pitchFamily="34" charset="-122"/>
                  <a:ea typeface="微软雅黑" panose="020B0503020204020204" pitchFamily="34" charset="-122"/>
                </a:rPr>
                <a:t>第一章 标题</a:t>
              </a:r>
              <a:endParaRPr lang="zh-CN" altLang="en-US" sz="2400" b="1" dirty="0">
                <a:solidFill>
                  <a:srgbClr val="1F4D78"/>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460475" y="1303284"/>
              <a:ext cx="1378725" cy="369332"/>
            </a:xfrm>
            <a:prstGeom prst="rect">
              <a:avLst/>
            </a:prstGeom>
            <a:noFill/>
          </p:spPr>
          <p:txBody>
            <a:bodyPr wrap="square" rtlCol="0">
              <a:spAutoFit/>
            </a:bodyPr>
            <a:lstStyle/>
            <a:p>
              <a:r>
                <a:rPr lang="en-US" altLang="zh-CN" dirty="0">
                  <a:solidFill>
                    <a:srgbClr val="1F4D78"/>
                  </a:solidFill>
                  <a:latin typeface="微软雅黑" panose="020B0503020204020204" pitchFamily="34" charset="-122"/>
                  <a:ea typeface="微软雅黑" panose="020B0503020204020204" pitchFamily="34" charset="-122"/>
                </a:rPr>
                <a:t>XXX</a:t>
              </a:r>
              <a:endParaRPr lang="en-US" altLang="zh-CN" dirty="0">
                <a:solidFill>
                  <a:srgbClr val="1F4D78"/>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736401" y="5278984"/>
            <a:ext cx="2049285" cy="769442"/>
            <a:chOff x="7460475" y="903174"/>
            <a:chExt cx="2049285" cy="769442"/>
          </a:xfrm>
        </p:grpSpPr>
        <p:sp>
          <p:nvSpPr>
            <p:cNvPr id="15" name="文本框 14"/>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1F4D78"/>
                  </a:solidFill>
                  <a:latin typeface="微软雅黑" panose="020B0503020204020204" pitchFamily="34" charset="-122"/>
                  <a:ea typeface="微软雅黑" panose="020B0503020204020204" pitchFamily="34" charset="-122"/>
                </a:rPr>
                <a:t>第二章 标题</a:t>
              </a:r>
              <a:endParaRPr lang="zh-CN" altLang="en-US" sz="2400" b="1" dirty="0">
                <a:solidFill>
                  <a:srgbClr val="1F4D78"/>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460475" y="1303284"/>
              <a:ext cx="1378725" cy="369332"/>
            </a:xfrm>
            <a:prstGeom prst="rect">
              <a:avLst/>
            </a:prstGeom>
            <a:noFill/>
          </p:spPr>
          <p:txBody>
            <a:bodyPr wrap="square" rtlCol="0">
              <a:spAutoFit/>
            </a:bodyPr>
            <a:lstStyle/>
            <a:p>
              <a:r>
                <a:rPr lang="en-US" altLang="zh-CN" dirty="0">
                  <a:solidFill>
                    <a:srgbClr val="1F4D78"/>
                  </a:solidFill>
                  <a:latin typeface="微软雅黑" panose="020B0503020204020204" pitchFamily="34" charset="-122"/>
                  <a:ea typeface="微软雅黑" panose="020B0503020204020204" pitchFamily="34" charset="-122"/>
                </a:rPr>
                <a:t>XXX</a:t>
              </a:r>
              <a:endParaRPr lang="en-US" altLang="zh-CN" dirty="0">
                <a:solidFill>
                  <a:srgbClr val="1F4D78"/>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364405" y="5278984"/>
            <a:ext cx="2049285" cy="769442"/>
            <a:chOff x="7460475" y="903174"/>
            <a:chExt cx="2049285" cy="769442"/>
          </a:xfrm>
        </p:grpSpPr>
        <p:sp>
          <p:nvSpPr>
            <p:cNvPr id="18" name="文本框 17"/>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1F4D78"/>
                  </a:solidFill>
                  <a:latin typeface="微软雅黑" panose="020B0503020204020204" pitchFamily="34" charset="-122"/>
                  <a:ea typeface="微软雅黑" panose="020B0503020204020204" pitchFamily="34" charset="-122"/>
                </a:rPr>
                <a:t>第三章 标题</a:t>
              </a:r>
              <a:endParaRPr lang="zh-CN" altLang="en-US" sz="2400" b="1" dirty="0">
                <a:solidFill>
                  <a:srgbClr val="1F4D78"/>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460475" y="1303284"/>
              <a:ext cx="1378725" cy="369332"/>
            </a:xfrm>
            <a:prstGeom prst="rect">
              <a:avLst/>
            </a:prstGeom>
            <a:noFill/>
          </p:spPr>
          <p:txBody>
            <a:bodyPr wrap="square" rtlCol="0">
              <a:spAutoFit/>
            </a:bodyPr>
            <a:lstStyle/>
            <a:p>
              <a:r>
                <a:rPr lang="en-US" altLang="zh-CN" dirty="0">
                  <a:solidFill>
                    <a:srgbClr val="1F4D78"/>
                  </a:solidFill>
                  <a:latin typeface="微软雅黑" panose="020B0503020204020204" pitchFamily="34" charset="-122"/>
                  <a:ea typeface="微软雅黑" panose="020B0503020204020204" pitchFamily="34" charset="-122"/>
                </a:rPr>
                <a:t>XXX</a:t>
              </a:r>
              <a:endParaRPr lang="en-US" altLang="zh-CN" dirty="0">
                <a:solidFill>
                  <a:srgbClr val="1F4D78"/>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9084250" y="5278984"/>
            <a:ext cx="2049285" cy="769442"/>
            <a:chOff x="7460475" y="903174"/>
            <a:chExt cx="2049285" cy="769442"/>
          </a:xfrm>
        </p:grpSpPr>
        <p:sp>
          <p:nvSpPr>
            <p:cNvPr id="21" name="文本框 20"/>
            <p:cNvSpPr txBox="1"/>
            <p:nvPr/>
          </p:nvSpPr>
          <p:spPr>
            <a:xfrm>
              <a:off x="7460475" y="903174"/>
              <a:ext cx="2049285" cy="461665"/>
            </a:xfrm>
            <a:prstGeom prst="rect">
              <a:avLst/>
            </a:prstGeom>
            <a:noFill/>
          </p:spPr>
          <p:txBody>
            <a:bodyPr wrap="square" rtlCol="0">
              <a:spAutoFit/>
            </a:bodyPr>
            <a:lstStyle/>
            <a:p>
              <a:r>
                <a:rPr lang="zh-CN" altLang="en-US" sz="2400" b="1" dirty="0">
                  <a:solidFill>
                    <a:srgbClr val="1F4D78"/>
                  </a:solidFill>
                  <a:latin typeface="微软雅黑" panose="020B0503020204020204" pitchFamily="34" charset="-122"/>
                  <a:ea typeface="微软雅黑" panose="020B0503020204020204" pitchFamily="34" charset="-122"/>
                </a:rPr>
                <a:t>第四章 标题</a:t>
              </a:r>
              <a:endParaRPr lang="zh-CN" altLang="en-US" sz="2400" b="1" dirty="0">
                <a:solidFill>
                  <a:srgbClr val="1F4D78"/>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460475" y="1303284"/>
              <a:ext cx="1378725" cy="369332"/>
            </a:xfrm>
            <a:prstGeom prst="rect">
              <a:avLst/>
            </a:prstGeom>
            <a:noFill/>
          </p:spPr>
          <p:txBody>
            <a:bodyPr wrap="square" rtlCol="0">
              <a:spAutoFit/>
            </a:bodyPr>
            <a:lstStyle/>
            <a:p>
              <a:r>
                <a:rPr lang="en-US" altLang="zh-CN" dirty="0">
                  <a:solidFill>
                    <a:srgbClr val="1F4D78"/>
                  </a:solidFill>
                  <a:latin typeface="微软雅黑" panose="020B0503020204020204" pitchFamily="34" charset="-122"/>
                  <a:ea typeface="微软雅黑" panose="020B0503020204020204" pitchFamily="34" charset="-122"/>
                </a:rPr>
                <a:t>XXX</a:t>
              </a:r>
              <a:endParaRPr lang="en-US" altLang="zh-CN" dirty="0">
                <a:solidFill>
                  <a:srgbClr val="1F4D78"/>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390926" y="3698956"/>
            <a:ext cx="1743242" cy="2123658"/>
          </a:xfrm>
          <a:prstGeom prst="rect">
            <a:avLst/>
          </a:prstGeom>
          <a:noFill/>
        </p:spPr>
        <p:txBody>
          <a:bodyPr wrap="square" rtlCol="0">
            <a:spAutoFit/>
          </a:bodyPr>
          <a:lstStyle/>
          <a:p>
            <a:r>
              <a:rPr lang="en-US" altLang="zh-CN" sz="9600" dirty="0">
                <a:solidFill>
                  <a:srgbClr val="1F4D78"/>
                </a:solidFill>
                <a:latin typeface="微软雅黑" panose="020B0503020204020204" pitchFamily="34" charset="-122"/>
                <a:ea typeface="微软雅黑" panose="020B0503020204020204" pitchFamily="34" charset="-122"/>
              </a:rPr>
              <a:t>01</a:t>
            </a:r>
            <a:endParaRPr lang="en-US" altLang="zh-CN" sz="9600" dirty="0">
              <a:solidFill>
                <a:srgbClr val="1F4D78"/>
              </a:solidFill>
              <a:latin typeface="微软雅黑" panose="020B0503020204020204" pitchFamily="34" charset="-122"/>
              <a:ea typeface="微软雅黑" panose="020B0503020204020204" pitchFamily="34" charset="-122"/>
            </a:endParaRPr>
          </a:p>
          <a:p>
            <a:endParaRPr lang="en-US" altLang="zh-CN" sz="9600" dirty="0">
              <a:solidFill>
                <a:srgbClr val="1F4D78"/>
              </a:solidFill>
              <a:latin typeface="微软雅黑" panose="020B0503020204020204" pitchFamily="34" charset="-122"/>
              <a:ea typeface="微软雅黑" panose="020B0503020204020204" pitchFamily="34" charset="-122"/>
            </a:endParaRPr>
          </a:p>
        </p:txBody>
      </p:sp>
      <p:sp>
        <p:nvSpPr>
          <p:cNvPr id="17" name="Titre 11"/>
          <p:cNvSpPr txBox="1"/>
          <p:nvPr/>
        </p:nvSpPr>
        <p:spPr>
          <a:xfrm>
            <a:off x="3574085" y="4403888"/>
            <a:ext cx="5411787" cy="664797"/>
          </a:xfrm>
          <a:prstGeom prst="rect">
            <a:avLst/>
          </a:prstGeom>
          <a:noFill/>
        </p:spPr>
        <p:txBody>
          <a:bodyPr vert="horz" wrap="square" lIns="0" tIns="0" rIns="0" bIns="0" rtlCol="0" anchor="b" anchorCtr="0">
            <a:spAutoFit/>
          </a:bodyPr>
          <a:lstStyle>
            <a:lvl1pPr algn="l" defTabSz="914400" rtl="0" eaLnBrk="1" latinLnBrk="0" hangingPunct="1">
              <a:lnSpc>
                <a:spcPct val="90000"/>
              </a:lnSpc>
              <a:spcBef>
                <a:spcPct val="0"/>
              </a:spcBef>
              <a:buNone/>
              <a:defRPr lang="fr-FR" sz="5400" kern="1200" cap="all" dirty="0">
                <a:solidFill>
                  <a:schemeClr val="tx1"/>
                </a:solidFill>
                <a:latin typeface="微软雅黑" panose="020B0503020204020204" pitchFamily="34" charset="-122"/>
                <a:ea typeface="微软雅黑" panose="020B0503020204020204" pitchFamily="34" charset="-122"/>
                <a:cs typeface="+mn-cs"/>
              </a:defRPr>
            </a:lvl1pPr>
          </a:lstStyle>
          <a:p>
            <a:pPr>
              <a:spcBef>
                <a:spcPts val="0"/>
              </a:spcBef>
            </a:pPr>
            <a:r>
              <a:rPr lang="zh-CN" altLang="en-US" sz="4800" b="1" dirty="0">
                <a:solidFill>
                  <a:srgbClr val="1F4D78"/>
                </a:solidFill>
              </a:rPr>
              <a:t>标  题</a:t>
            </a:r>
            <a:endParaRPr lang="zh-CN" altLang="en-US" sz="4800" b="1" dirty="0">
              <a:solidFill>
                <a:srgbClr val="1F4D78"/>
              </a:solidFill>
            </a:endParaRPr>
          </a:p>
        </p:txBody>
      </p:sp>
      <p:sp>
        <p:nvSpPr>
          <p:cNvPr id="18" name="Espace réservé du texte 14"/>
          <p:cNvSpPr txBox="1"/>
          <p:nvPr/>
        </p:nvSpPr>
        <p:spPr>
          <a:xfrm>
            <a:off x="3325813" y="5205285"/>
            <a:ext cx="8218481" cy="1042721"/>
          </a:xfrm>
          <a:prstGeom prst="rect">
            <a:avLst/>
          </a:prstGeom>
        </p:spPr>
        <p:txBody>
          <a:bodyPr vert="horz" wrap="square" lIns="0" tIns="0" rIns="0" bIns="0" rtlCol="0" anchor="ctr">
            <a:spAutoFit/>
          </a:bodyPr>
          <a:lstStyle>
            <a:defPPr>
              <a:defRPr lang="zh-CN"/>
            </a:defPPr>
            <a:lvl1pPr marL="0" indent="0" algn="ctr" defTabSz="914400" rtl="0" eaLnBrk="1" latinLnBrk="0" hangingPunct="1">
              <a:buFont typeface="Arial" panose="020B0604020202020204" pitchFamily="34" charset="0"/>
              <a:buNone/>
              <a:defRPr kumimoji="0" lang="fr-FR" sz="3200" b="0" i="0" u="none" strike="noStrike" kern="1200" cap="all" spc="0" normalizeH="0" dirty="0">
                <a:ln>
                  <a:noFill/>
                </a:ln>
                <a:gradFill>
                  <a:gsLst>
                    <a:gs pos="0">
                      <a:schemeClr val="accent6"/>
                    </a:gs>
                    <a:gs pos="100000">
                      <a:schemeClr val="accent5"/>
                    </a:gs>
                  </a:gsLst>
                  <a:lin ang="2700000" scaled="1"/>
                </a:gradFill>
                <a:effectLst/>
                <a:uLnTx/>
                <a:uFillTx/>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l">
              <a:lnSpc>
                <a:spcPct val="150000"/>
              </a:lnSpc>
            </a:pPr>
            <a:r>
              <a:rPr lang="zh-CN" altLang="en-US" sz="2400" dirty="0">
                <a:solidFill>
                  <a:schemeClr val="tx1">
                    <a:lumMod val="65000"/>
                    <a:lumOff val="35000"/>
                  </a:schemeClr>
                </a:solidFill>
              </a:rPr>
              <a:t>         在此输入内容介绍在此输入内容介绍在此输入内容介绍在此输入内容介绍在此输入内容介绍</a:t>
            </a:r>
            <a:endParaRPr lang="en-GB" altLang="zh-CN" sz="2800" dirty="0">
              <a:solidFill>
                <a:schemeClr val="tx1">
                  <a:lumMod val="65000"/>
                  <a:lumOff val="3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5800" y="3075057"/>
            <a:ext cx="5211017" cy="646331"/>
          </a:xfrm>
          <a:prstGeom prst="rect">
            <a:avLst/>
          </a:prstGeom>
          <a:noFill/>
        </p:spPr>
        <p:txBody>
          <a:bodyPr wrap="square" rtlCol="0">
            <a:spAutoFit/>
          </a:bodyPr>
          <a:lstStyle/>
          <a:p>
            <a:r>
              <a:rPr lang="en-US" altLang="zh-CN" sz="3600" b="1" dirty="0">
                <a:solidFill>
                  <a:srgbClr val="1F4D78"/>
                </a:solidFill>
                <a:latin typeface="微软雅黑" panose="020B0503020204020204" pitchFamily="34" charset="-122"/>
                <a:ea typeface="微软雅黑" panose="020B0503020204020204" pitchFamily="34" charset="-122"/>
              </a:rPr>
              <a:t>01  </a:t>
            </a:r>
            <a:r>
              <a:rPr lang="zh-CN" altLang="en-US" sz="3600" b="1" dirty="0">
                <a:solidFill>
                  <a:srgbClr val="1F4D78"/>
                </a:solidFill>
                <a:latin typeface="微软雅黑" panose="020B0503020204020204" pitchFamily="34" charset="-122"/>
                <a:ea typeface="微软雅黑" panose="020B0503020204020204" pitchFamily="34" charset="-122"/>
              </a:rPr>
              <a:t>单击此处添加文本</a:t>
            </a:r>
            <a:endParaRPr lang="zh-CN" altLang="en-US" sz="3600" b="1" dirty="0">
              <a:solidFill>
                <a:srgbClr val="1F4D78"/>
              </a:solidFill>
              <a:latin typeface="微软雅黑" panose="020B0503020204020204" pitchFamily="34" charset="-122"/>
              <a:ea typeface="微软雅黑" panose="020B0503020204020204" pitchFamily="34" charset="-122"/>
            </a:endParaRPr>
          </a:p>
        </p:txBody>
      </p:sp>
      <p:sp>
        <p:nvSpPr>
          <p:cNvPr id="4" name="灯片编号占位符 1"/>
          <p:cNvSpPr txBox="1"/>
          <p:nvPr/>
        </p:nvSpPr>
        <p:spPr>
          <a:xfrm>
            <a:off x="10849970" y="6515101"/>
            <a:ext cx="1037230" cy="3429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8644C6-89F0-466C-949F-E70AD72679A8}" type="slidenum">
              <a:rPr lang="zh-CN" altLang="en-US" smtClean="0">
                <a:solidFill>
                  <a:schemeClr val="bg1"/>
                </a:solidFill>
              </a:rPr>
            </a:fld>
            <a:endParaRPr lang="zh-CN" altLang="en-US" dirty="0">
              <a:solidFill>
                <a:schemeClr val="bg1"/>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pic>
        <p:nvPicPr>
          <p:cNvPr id="10" name="图片 9" descr="图片2"/>
          <p:cNvPicPr>
            <a:picLocks noChangeAspect="1"/>
          </p:cNvPicPr>
          <p:nvPr/>
        </p:nvPicPr>
        <p:blipFill>
          <a:blip r:embed="rId1"/>
          <a:stretch>
            <a:fillRect/>
          </a:stretch>
        </p:blipFill>
        <p:spPr>
          <a:xfrm>
            <a:off x="10081260" y="4445"/>
            <a:ext cx="2110740" cy="2110740"/>
          </a:xfrm>
          <a:prstGeom prst="rect">
            <a:avLst/>
          </a:prstGeom>
        </p:spPr>
      </p:pic>
      <p:sp>
        <p:nvSpPr>
          <p:cNvPr id="2" name="文本占位符 1"/>
          <p:cNvSpPr txBox="1"/>
          <p:nvPr/>
        </p:nvSpPr>
        <p:spPr>
          <a:xfrm>
            <a:off x="915670" y="1856740"/>
            <a:ext cx="10569575" cy="3970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5" name="文本占位符 1"/>
          <p:cNvSpPr txBox="1"/>
          <p:nvPr/>
        </p:nvSpPr>
        <p:spPr>
          <a:xfrm>
            <a:off x="915562" y="1755887"/>
            <a:ext cx="10569575" cy="3970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1217" y="337934"/>
            <a:ext cx="1104392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在此输入标题</a:t>
            </a:r>
            <a:endParaRPr lang="zh-CN" altLang="en-US" sz="2800" dirty="0">
              <a:latin typeface="微软雅黑" panose="020B0503020204020204" pitchFamily="34" charset="-122"/>
              <a:ea typeface="微软雅黑" panose="020B0503020204020204" pitchFamily="34" charset="-122"/>
            </a:endParaRPr>
          </a:p>
        </p:txBody>
      </p:sp>
      <p:sp>
        <p:nvSpPr>
          <p:cNvPr id="5" name="文本占位符 1"/>
          <p:cNvSpPr txBox="1"/>
          <p:nvPr/>
        </p:nvSpPr>
        <p:spPr>
          <a:xfrm>
            <a:off x="915562" y="1755887"/>
            <a:ext cx="10569575" cy="3970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的文字。在此添加您需要的文字。在此添加您需要在此添加您需要的文字。在此添加您的文字。在此添加您需要的文字。在此添加您需要的文字。在此添加您需要的文字。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在此添加您需要的文字。在此添加您需要的文字。在此添加您需要在此添加您需要的文字。在此添加您的文字。在此添加您需要的文字。在此添加您需要的文字。在此添加您需要的文字。</a:t>
            </a: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r>
              <a:rPr lang="zh-CN" altLang="en-US" sz="1800" dirty="0">
                <a:solidFill>
                  <a:schemeClr val="bg1">
                    <a:lumMod val="50000"/>
                  </a:schemeClr>
                </a:solidFill>
                <a:latin typeface="微软雅黑" panose="020B0503020204020204" pitchFamily="34" charset="-122"/>
                <a:ea typeface="微软雅黑" panose="020B0503020204020204" pitchFamily="34" charset="-122"/>
                <a:sym typeface="+mn-ea"/>
              </a:rPr>
              <a:t>在此添加您需要的文字。在此添加您需要的文字。</a:t>
            </a: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lgn="just">
              <a:lnSpc>
                <a:spcPct val="130000"/>
              </a:lnSpc>
              <a:spcBef>
                <a:spcPts val="600"/>
              </a:spcBef>
              <a:buNone/>
            </a:pPr>
            <a:endParaRPr lang="zh-CN" altLang="en-US" sz="1800" dirty="0">
              <a:solidFill>
                <a:schemeClr val="bg1">
                  <a:lumMod val="50000"/>
                </a:schemeClr>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lang="en-US" altLang="zh-CN" sz="1800" dirty="0">
              <a:solidFill>
                <a:schemeClr val="bg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UNIT_TABLE_BEAUTIFY" val="smartTable{5ba338c3-1553-46f1-871a-69312e1bc81d}"/>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MH" val="20151209233025"/>
  <p:tag name="MH_LIBRARY" val="GRAPHIC"/>
  <p:tag name="MH_TYPE" val="SubTitle"/>
  <p:tag name="MH_ORDER" val="1"/>
  <p:tag name="KSO_WM_BEAUTIFY_FLAG" val=""/>
</p:tagLst>
</file>

<file path=ppt/tags/tag28.xml><?xml version="1.0" encoding="utf-8"?>
<p:tagLst xmlns:p="http://schemas.openxmlformats.org/presentationml/2006/main">
  <p:tag name="MH" val="20151209233025"/>
  <p:tag name="MH_LIBRARY" val="GRAPHIC"/>
  <p:tag name="MH_TYPE" val="Other"/>
  <p:tag name="MH_ORDER" val="1"/>
  <p:tag name="KSO_WM_BEAUTIFY_FLAG" val=""/>
</p:tagLst>
</file>

<file path=ppt/tags/tag29.xml><?xml version="1.0" encoding="utf-8"?>
<p:tagLst xmlns:p="http://schemas.openxmlformats.org/presentationml/2006/main">
  <p:tag name="MH" val="20151209233025"/>
  <p:tag name="MH_LIBRARY" val="GRAPHIC"/>
  <p:tag name="MH_TYPE" val="Other"/>
  <p:tag name="MH_ORDER" val="3"/>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MH" val="20151209233025"/>
  <p:tag name="MH_LIBRARY" val="GRAPHIC"/>
  <p:tag name="MH_TYPE" val="SubTitle"/>
  <p:tag name="MH_ORDER" val="2"/>
  <p:tag name="KSO_WM_BEAUTIFY_FLAG" val=""/>
</p:tagLst>
</file>

<file path=ppt/tags/tag31.xml><?xml version="1.0" encoding="utf-8"?>
<p:tagLst xmlns:p="http://schemas.openxmlformats.org/presentationml/2006/main">
  <p:tag name="MH" val="20151209233025"/>
  <p:tag name="MH_LIBRARY" val="GRAPHIC"/>
  <p:tag name="MH_TYPE" val="SubTitle"/>
  <p:tag name="MH_ORDER" val="3"/>
  <p:tag name="KSO_WM_BEAUTIFY_FLAG" val=""/>
</p:tagLst>
</file>

<file path=ppt/tags/tag32.xml><?xml version="1.0" encoding="utf-8"?>
<p:tagLst xmlns:p="http://schemas.openxmlformats.org/presentationml/2006/main">
  <p:tag name="MH" val="20151209233025"/>
  <p:tag name="MH_LIBRARY" val="GRAPHIC"/>
  <p:tag name="MH_TYPE" val="SubTitle"/>
  <p:tag name="MH_ORDER" val="4"/>
  <p:tag name="KSO_WM_BEAUTIFY_FLAG" val=""/>
</p:tagLst>
</file>

<file path=ppt/tags/tag33.xml><?xml version="1.0" encoding="utf-8"?>
<p:tagLst xmlns:p="http://schemas.openxmlformats.org/presentationml/2006/main">
  <p:tag name="MH" val="20151209233025"/>
  <p:tag name="MH_LIBRARY" val="GRAPHIC"/>
  <p:tag name="MH_TYPE" val="Other"/>
  <p:tag name="MH_ORDER" val="6"/>
  <p:tag name="KSO_WM_BEAUTIFY_FLAG" val=""/>
</p:tagLst>
</file>

<file path=ppt/tags/tag34.xml><?xml version="1.0" encoding="utf-8"?>
<p:tagLst xmlns:p="http://schemas.openxmlformats.org/presentationml/2006/main">
  <p:tag name="MH" val="20151209233025"/>
  <p:tag name="MH_LIBRARY" val="GRAPHIC"/>
  <p:tag name="MH_TYPE" val="Other"/>
  <p:tag name="MH_ORDER" val="8"/>
  <p:tag name="KSO_WM_BEAUTIFY_FLAG" val=""/>
</p:tagLst>
</file>

<file path=ppt/tags/tag35.xml><?xml version="1.0" encoding="utf-8"?>
<p:tagLst xmlns:p="http://schemas.openxmlformats.org/presentationml/2006/main">
  <p:tag name="MH" val="20151209233025"/>
  <p:tag name="MH_LIBRARY" val="GRAPHIC"/>
  <p:tag name="MH_TYPE" val="Other"/>
  <p:tag name="MH_ORDER" val="10"/>
  <p:tag name="KSO_WM_BEAUTIFY_FLAG" val=""/>
</p:tagLst>
</file>

<file path=ppt/tags/tag36.xml><?xml version="1.0" encoding="utf-8"?>
<p:tagLst xmlns:p="http://schemas.openxmlformats.org/presentationml/2006/main">
  <p:tag name="MH" val="20151209233025"/>
  <p:tag name="MH_LIBRARY" val="GRAPHIC"/>
  <p:tag name="MH_TYPE" val="Other"/>
  <p:tag name="MH_ORDER" val="9"/>
  <p:tag name="KSO_WM_BEAUTIFY_FLAG" val=""/>
</p:tagLst>
</file>

<file path=ppt/tags/tag37.xml><?xml version="1.0" encoding="utf-8"?>
<p:tagLst xmlns:p="http://schemas.openxmlformats.org/presentationml/2006/main">
  <p:tag name="MH" val="20151209233025"/>
  <p:tag name="MH_LIBRARY" val="GRAPHIC"/>
  <p:tag name="MH_TYPE" val="Other"/>
  <p:tag name="MH_ORDER" val="11"/>
  <p:tag name="KSO_WM_BEAUTIFY_FLAG" val=""/>
</p:tagLst>
</file>

<file path=ppt/tags/tag38.xml><?xml version="1.0" encoding="utf-8"?>
<p:tagLst xmlns:p="http://schemas.openxmlformats.org/presentationml/2006/main">
  <p:tag name="MH" val="20151209233025"/>
  <p:tag name="MH_LIBRARY" val="GRAPHIC"/>
  <p:tag name="MH_TYPE" val="Other"/>
  <p:tag name="MH_ORDER" val="2"/>
  <p:tag name="KSO_WM_BEAUTIFY_FLAG" val=""/>
</p:tagLst>
</file>

<file path=ppt/tags/tag39.xml><?xml version="1.0" encoding="utf-8"?>
<p:tagLst xmlns:p="http://schemas.openxmlformats.org/presentationml/2006/main">
  <p:tag name="MH" val="20151209233025"/>
  <p:tag name="MH_LIBRARY" val="GRAPHIC"/>
  <p:tag name="MH_TYPE" val="Other"/>
  <p:tag name="MH_ORDER" val="5"/>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MH" val="20151209233025"/>
  <p:tag name="MH_LIBRARY" val="GRAPHIC"/>
  <p:tag name="MH_TYPE" val="Other"/>
  <p:tag name="MH_ORDER" val="12"/>
  <p:tag name="KSO_WM_BEAUTIFY_FLAG" val=""/>
</p:tagLst>
</file>

<file path=ppt/tags/tag41.xml><?xml version="1.0" encoding="utf-8"?>
<p:tagLst xmlns:p="http://schemas.openxmlformats.org/presentationml/2006/main">
  <p:tag name="MH" val="20151209233025"/>
  <p:tag name="MH_LIBRARY" val="GRAPHIC"/>
  <p:tag name="MH_TYPE" val="Other"/>
  <p:tag name="MH_ORDER" val="4"/>
  <p:tag name="KSO_WM_BEAUTIFY_FLAG" val=""/>
</p:tagLst>
</file>

<file path=ppt/tags/tag42.xml><?xml version="1.0" encoding="utf-8"?>
<p:tagLst xmlns:p="http://schemas.openxmlformats.org/presentationml/2006/main">
  <p:tag name="MH" val="20151209233025"/>
  <p:tag name="MH_LIBRARY" val="GRAPHIC"/>
  <p:tag name="MH_TYPE" val="Other"/>
  <p:tag name="MH_ORDER" val="7"/>
  <p:tag name="KSO_WM_BEAUTIFY_FLAG" val=""/>
</p:tagLst>
</file>

<file path=ppt/tags/tag43.xml><?xml version="1.0" encoding="utf-8"?>
<p:tagLst xmlns:p="http://schemas.openxmlformats.org/presentationml/2006/main">
  <p:tag name="MH" val="20151209233025"/>
  <p:tag name="MH_LIBRARY" val="GRAPHIC"/>
  <p:tag name="MH_TYPE" val="Other"/>
  <p:tag name="MH_ORDER" val="13"/>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ISLIDE.ICON" val="#408182;#408189;#408184;"/>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TABLE_BEAUTIFY" val="smartTable{1f595bd4-8534-4725-8764-85c7d312d08d}"/>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 name="KSO_WM_UNIT_TABLE_BEAUTIFY" val="smartTable{6654a3c4-9a2c-4505-aa53-7f4a9501994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 name="KSO_WM_UNIT_TABLE_BEAUTIFY" val="smartTable{fef3d3bd-fec2-4b7f-8bce-f3a700155ee8}"/>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ISLIDE.GUIDESSETTING" val="{&quot;Id&quot;:&quot;GuidesStyle_Narrow&quot;,&quot;Name&quot;:&quot;窄&quot;,&quot;HeaderHeight&quot;:10.0,&quot;FooterHeight&quot;:5.0,&quot;SideMargin&quot;:2.5,&quot;TopMargin&quot;:0.0,&quot;BottomMargin&quot;:0.0,&quot;IntervalMargin&quot;:1.0,&quot;SettingType&quot;:&quot;System&quot;}"/>
  <p:tag name="KSO_WPP_MARK_KEY" val="e3be3ced-29c4-43e6-b85e-a1ac2c7f2c43"/>
  <p:tag name="COMMONDATA" val="eyJoZGlkIjoiMWMwOTIwOTA4OTIxMzE2MWE1OGM5YzBiZmU5YmVmNWQifQ=="/>
</p:tagLst>
</file>

<file path=ppt/tags/tag9.xml><?xml version="1.0" encoding="utf-8"?>
<p:tagLst xmlns:p="http://schemas.openxmlformats.org/presentationml/2006/main">
  <p:tag name="KSO_WM_BEAUTIFY_FLAG" val=""/>
  <p:tag name="KSO_WM_UNIT_TABLE_BEAUTIFY" val="smartTable{2ceec365-d9c9-4ce1-9ff2-3f788b5fbba5}"/>
</p:tagLst>
</file>

<file path=ppt/theme/theme1.xml><?xml version="1.0" encoding="utf-8"?>
<a:theme xmlns:a="http://schemas.openxmlformats.org/drawingml/2006/main" name="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98000">
              <a:schemeClr val="accent1">
                <a:lumMod val="5000"/>
                <a:lumOff val="95000"/>
                <a:alpha val="40000"/>
              </a:schemeClr>
            </a:gs>
            <a:gs pos="3000">
              <a:srgbClr val="FF7C05"/>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2136</Words>
  <Application>WPS 演示</Application>
  <PresentationFormat>宽屏</PresentationFormat>
  <Paragraphs>242</Paragraphs>
  <Slides>21</Slides>
  <Notes>12</Notes>
  <HiddenSlides>0</HiddenSlides>
  <MMClips>0</MMClips>
  <ScaleCrop>false</ScaleCrop>
  <HeadingPairs>
    <vt:vector size="6" baseType="variant">
      <vt:variant>
        <vt:lpstr>已用的字体</vt:lpstr>
      </vt:variant>
      <vt:variant>
        <vt:i4>8</vt:i4>
      </vt:variant>
      <vt:variant>
        <vt:lpstr>主题</vt:lpstr>
      </vt:variant>
      <vt:variant>
        <vt:i4>5</vt:i4>
      </vt:variant>
      <vt:variant>
        <vt:lpstr>幻灯片标题</vt:lpstr>
      </vt:variant>
      <vt:variant>
        <vt:i4>21</vt:i4>
      </vt:variant>
    </vt:vector>
  </HeadingPairs>
  <TitlesOfParts>
    <vt:vector size="34" baseType="lpstr">
      <vt:lpstr>Arial</vt:lpstr>
      <vt:lpstr>宋体</vt:lpstr>
      <vt:lpstr>Wingdings</vt:lpstr>
      <vt:lpstr>微软雅黑</vt:lpstr>
      <vt:lpstr>Arial Unicode MS</vt:lpstr>
      <vt:lpstr>等线</vt:lpstr>
      <vt:lpstr>Arial</vt:lpstr>
      <vt:lpstr>等线 Light</vt:lpstr>
      <vt:lpstr>Office 主题​​</vt:lpstr>
      <vt:lpstr>1_Office 主题​​</vt:lpstr>
      <vt:lpstr>2_Office 主题​​</vt:lpstr>
      <vt:lpstr>自定义设计方案</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潘冬远、张娉</dc:creator>
  <cp:lastModifiedBy>张悦</cp:lastModifiedBy>
  <cp:revision>395</cp:revision>
  <dcterms:created xsi:type="dcterms:W3CDTF">2019-01-23T14:14:00Z</dcterms:created>
  <dcterms:modified xsi:type="dcterms:W3CDTF">2023-03-09T03:08:05Z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2019-04-13T04:31:50.2944312Z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7b149082-93e1-4519-a220-b561cf239821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ICV">
    <vt:lpwstr>95CAC60A946646268E24C34D9A1D77AA</vt:lpwstr>
  </property>
  <property fmtid="{D5CDD505-2E9C-101B-9397-08002B2CF9AE}" pid="12" name="KSOProductBuildVer">
    <vt:lpwstr>2052-11.1.0.13703</vt:lpwstr>
  </property>
</Properties>
</file>